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Roboto Bold" charset="1" panose="02000000000000000000"/>
      <p:regular r:id="rId22"/>
    </p:embeddedFont>
    <p:embeddedFont>
      <p:font typeface="Roboto" charset="1" panose="02000000000000000000"/>
      <p:regular r:id="rId23"/>
    </p:embeddedFont>
    <p:embeddedFont>
      <p:font typeface="Roboto Bold Italics" charset="1" panose="02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5179192" y="1028700"/>
            <a:ext cx="7929592" cy="2004024"/>
          </a:xfrm>
          <a:custGeom>
            <a:avLst/>
            <a:gdLst/>
            <a:ahLst/>
            <a:cxnLst/>
            <a:rect r="r" b="b" t="t" l="l"/>
            <a:pathLst>
              <a:path h="2004024" w="7929592">
                <a:moveTo>
                  <a:pt x="0" y="0"/>
                </a:moveTo>
                <a:lnTo>
                  <a:pt x="7929593" y="0"/>
                </a:lnTo>
                <a:lnTo>
                  <a:pt x="7929593" y="2004024"/>
                </a:lnTo>
                <a:lnTo>
                  <a:pt x="0" y="200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33025" y="6596943"/>
            <a:ext cx="1726275" cy="2439965"/>
          </a:xfrm>
          <a:custGeom>
            <a:avLst/>
            <a:gdLst/>
            <a:ahLst/>
            <a:cxnLst/>
            <a:rect r="r" b="b" t="t" l="l"/>
            <a:pathLst>
              <a:path h="2439965" w="1726275">
                <a:moveTo>
                  <a:pt x="0" y="0"/>
                </a:moveTo>
                <a:lnTo>
                  <a:pt x="1726275" y="0"/>
                </a:lnTo>
                <a:lnTo>
                  <a:pt x="1726275" y="2439966"/>
                </a:lnTo>
                <a:lnTo>
                  <a:pt x="0" y="2439966"/>
                </a:lnTo>
                <a:lnTo>
                  <a:pt x="0" y="0"/>
                </a:lnTo>
                <a:close/>
              </a:path>
            </a:pathLst>
          </a:custGeom>
          <a:blipFill>
            <a:blip r:embed="rId4"/>
            <a:stretch>
              <a:fillRect l="0" t="0" r="0" b="0"/>
            </a:stretch>
          </a:blipFill>
        </p:spPr>
      </p:sp>
      <p:sp>
        <p:nvSpPr>
          <p:cNvPr name="TextBox 4" id="4"/>
          <p:cNvSpPr txBox="true"/>
          <p:nvPr/>
        </p:nvSpPr>
        <p:spPr>
          <a:xfrm rot="0">
            <a:off x="866936" y="3915409"/>
            <a:ext cx="16230600" cy="533031"/>
          </a:xfrm>
          <a:prstGeom prst="rect">
            <a:avLst/>
          </a:prstGeom>
        </p:spPr>
        <p:txBody>
          <a:bodyPr anchor="t" rtlCol="false" tIns="0" lIns="0" bIns="0" rIns="0">
            <a:spAutoFit/>
          </a:bodyPr>
          <a:lstStyle/>
          <a:p>
            <a:pPr algn="ctr">
              <a:lnSpc>
                <a:spcPts val="4220"/>
              </a:lnSpc>
              <a:spcBef>
                <a:spcPct val="0"/>
              </a:spcBef>
            </a:pPr>
            <a:r>
              <a:rPr lang="en-US" b="true" sz="3014" spc="684">
                <a:solidFill>
                  <a:srgbClr val="000000"/>
                </a:solidFill>
                <a:latin typeface="Roboto Bold"/>
                <a:ea typeface="Roboto Bold"/>
                <a:cs typeface="Roboto Bold"/>
                <a:sym typeface="Roboto Bold"/>
              </a:rPr>
              <a:t>CONECTE-SE E ESTUDE COM OS PARCEIROS IDEAIS.</a:t>
            </a:r>
          </a:p>
        </p:txBody>
      </p:sp>
      <p:sp>
        <p:nvSpPr>
          <p:cNvPr name="AutoShape 5" id="5"/>
          <p:cNvSpPr/>
          <p:nvPr/>
        </p:nvSpPr>
        <p:spPr>
          <a:xfrm flipV="true">
            <a:off x="1028700" y="3491138"/>
            <a:ext cx="16230594" cy="38509"/>
          </a:xfrm>
          <a:prstGeom prst="line">
            <a:avLst/>
          </a:prstGeom>
          <a:ln cap="flat" w="9525">
            <a:solidFill>
              <a:srgbClr val="000000"/>
            </a:solidFill>
            <a:prstDash val="solid"/>
            <a:headEnd type="none" len="sm" w="sm"/>
            <a:tailEnd type="none" len="sm" w="sm"/>
          </a:ln>
        </p:spPr>
      </p:sp>
      <p:grpSp>
        <p:nvGrpSpPr>
          <p:cNvPr name="Group 6" id="6"/>
          <p:cNvGrpSpPr/>
          <p:nvPr/>
        </p:nvGrpSpPr>
        <p:grpSpPr>
          <a:xfrm rot="0">
            <a:off x="1028700" y="6818335"/>
            <a:ext cx="7583736" cy="1997182"/>
            <a:chOff x="0" y="0"/>
            <a:chExt cx="10111648" cy="2662910"/>
          </a:xfrm>
        </p:grpSpPr>
        <p:sp>
          <p:nvSpPr>
            <p:cNvPr name="TextBox 7" id="7"/>
            <p:cNvSpPr txBox="true"/>
            <p:nvPr/>
          </p:nvSpPr>
          <p:spPr>
            <a:xfrm rot="0">
              <a:off x="0" y="-76200"/>
              <a:ext cx="6707232" cy="2514599"/>
            </a:xfrm>
            <a:prstGeom prst="rect">
              <a:avLst/>
            </a:prstGeom>
          </p:spPr>
          <p:txBody>
            <a:bodyPr anchor="t" rtlCol="false" tIns="0" lIns="0" bIns="0" rIns="0">
              <a:spAutoFit/>
            </a:bodyPr>
            <a:lstStyle/>
            <a:p>
              <a:pPr algn="l">
                <a:lnSpc>
                  <a:spcPts val="3000"/>
                </a:lnSpc>
              </a:pPr>
              <a:r>
                <a:rPr lang="en-US" sz="2000">
                  <a:solidFill>
                    <a:srgbClr val="000000"/>
                  </a:solidFill>
                  <a:latin typeface="Roboto"/>
                  <a:ea typeface="Roboto"/>
                  <a:cs typeface="Roboto"/>
                  <a:sym typeface="Roboto"/>
                </a:rPr>
                <a:t>Criadores do projeto: </a:t>
              </a:r>
            </a:p>
            <a:p>
              <a:pPr algn="l">
                <a:lnSpc>
                  <a:spcPts val="3000"/>
                </a:lnSpc>
              </a:pPr>
            </a:p>
            <a:p>
              <a:pPr algn="l">
                <a:lnSpc>
                  <a:spcPts val="3000"/>
                </a:lnSpc>
              </a:pPr>
            </a:p>
            <a:p>
              <a:pPr algn="l">
                <a:lnSpc>
                  <a:spcPts val="3000"/>
                </a:lnSpc>
              </a:pPr>
            </a:p>
            <a:p>
              <a:pPr algn="l">
                <a:lnSpc>
                  <a:spcPts val="3000"/>
                </a:lnSpc>
              </a:pPr>
            </a:p>
          </p:txBody>
        </p:sp>
        <p:sp>
          <p:nvSpPr>
            <p:cNvPr name="TextBox 8" id="8"/>
            <p:cNvSpPr txBox="true"/>
            <p:nvPr/>
          </p:nvSpPr>
          <p:spPr>
            <a:xfrm rot="0">
              <a:off x="0" y="2180310"/>
              <a:ext cx="7686955" cy="482599"/>
            </a:xfrm>
            <a:prstGeom prst="rect">
              <a:avLst/>
            </a:prstGeom>
          </p:spPr>
          <p:txBody>
            <a:bodyPr anchor="t" rtlCol="false" tIns="0" lIns="0" bIns="0" rIns="0">
              <a:spAutoFit/>
            </a:bodyPr>
            <a:lstStyle/>
            <a:p>
              <a:pPr algn="l">
                <a:lnSpc>
                  <a:spcPts val="3000"/>
                </a:lnSpc>
              </a:pPr>
              <a:r>
                <a:rPr lang="en-US" sz="2000">
                  <a:solidFill>
                    <a:srgbClr val="000000"/>
                  </a:solidFill>
                  <a:latin typeface="Roboto"/>
                  <a:ea typeface="Roboto"/>
                  <a:cs typeface="Roboto"/>
                  <a:sym typeface="Roboto"/>
                </a:rPr>
                <a:t>Orientador do projeto:</a:t>
              </a:r>
            </a:p>
          </p:txBody>
        </p:sp>
        <p:sp>
          <p:nvSpPr>
            <p:cNvPr name="TextBox 9" id="9"/>
            <p:cNvSpPr txBox="true"/>
            <p:nvPr/>
          </p:nvSpPr>
          <p:spPr>
            <a:xfrm rot="0">
              <a:off x="3404416" y="-76200"/>
              <a:ext cx="6707232" cy="2514599"/>
            </a:xfrm>
            <a:prstGeom prst="rect">
              <a:avLst/>
            </a:prstGeom>
          </p:spPr>
          <p:txBody>
            <a:bodyPr anchor="t" rtlCol="false" tIns="0" lIns="0" bIns="0" rIns="0">
              <a:spAutoFit/>
            </a:bodyPr>
            <a:lstStyle/>
            <a:p>
              <a:pPr algn="l">
                <a:lnSpc>
                  <a:spcPts val="3000"/>
                </a:lnSpc>
              </a:pPr>
              <a:r>
                <a:rPr lang="en-US" sz="2000">
                  <a:solidFill>
                    <a:srgbClr val="000000"/>
                  </a:solidFill>
                  <a:latin typeface="Roboto"/>
                  <a:ea typeface="Roboto"/>
                  <a:cs typeface="Roboto"/>
                  <a:sym typeface="Roboto"/>
                </a:rPr>
                <a:t>Eule</a:t>
              </a:r>
              <a:r>
                <a:rPr lang="en-US" sz="2000">
                  <a:solidFill>
                    <a:srgbClr val="000000"/>
                  </a:solidFill>
                  <a:latin typeface="Roboto"/>
                  <a:ea typeface="Roboto"/>
                  <a:cs typeface="Roboto"/>
                  <a:sym typeface="Roboto"/>
                </a:rPr>
                <a:t>r José Alves</a:t>
              </a:r>
            </a:p>
            <a:p>
              <a:pPr algn="l">
                <a:lnSpc>
                  <a:spcPts val="3000"/>
                </a:lnSpc>
              </a:pPr>
              <a:r>
                <a:rPr lang="en-US" sz="2000">
                  <a:solidFill>
                    <a:srgbClr val="000000"/>
                  </a:solidFill>
                  <a:latin typeface="Roboto"/>
                  <a:ea typeface="Roboto"/>
                  <a:cs typeface="Roboto"/>
                  <a:sym typeface="Roboto"/>
                </a:rPr>
                <a:t>Igor Maskherano Andrade Barbosa</a:t>
              </a:r>
            </a:p>
            <a:p>
              <a:pPr algn="l">
                <a:lnSpc>
                  <a:spcPts val="3000"/>
                </a:lnSpc>
              </a:pPr>
              <a:r>
                <a:rPr lang="en-US" sz="2000">
                  <a:solidFill>
                    <a:srgbClr val="000000"/>
                  </a:solidFill>
                  <a:latin typeface="Roboto"/>
                  <a:ea typeface="Roboto"/>
                  <a:cs typeface="Roboto"/>
                  <a:sym typeface="Roboto"/>
                </a:rPr>
                <a:t>Núbia Crhistine da Paixão Oliveira</a:t>
              </a:r>
            </a:p>
            <a:p>
              <a:pPr algn="l">
                <a:lnSpc>
                  <a:spcPts val="3000"/>
                </a:lnSpc>
              </a:pPr>
              <a:r>
                <a:rPr lang="en-US" sz="2000">
                  <a:solidFill>
                    <a:srgbClr val="000000"/>
                  </a:solidFill>
                  <a:latin typeface="Roboto"/>
                  <a:ea typeface="Roboto"/>
                  <a:cs typeface="Roboto"/>
                  <a:sym typeface="Roboto"/>
                </a:rPr>
                <a:t>Rômulo Ruggiero</a:t>
              </a:r>
            </a:p>
            <a:p>
              <a:pPr algn="l">
                <a:lnSpc>
                  <a:spcPts val="3000"/>
                </a:lnSpc>
              </a:pPr>
            </a:p>
          </p:txBody>
        </p:sp>
        <p:sp>
          <p:nvSpPr>
            <p:cNvPr name="TextBox 10" id="10"/>
            <p:cNvSpPr txBox="true"/>
            <p:nvPr/>
          </p:nvSpPr>
          <p:spPr>
            <a:xfrm rot="0">
              <a:off x="3404416" y="2180310"/>
              <a:ext cx="6707232" cy="482599"/>
            </a:xfrm>
            <a:prstGeom prst="rect">
              <a:avLst/>
            </a:prstGeom>
          </p:spPr>
          <p:txBody>
            <a:bodyPr anchor="t" rtlCol="false" tIns="0" lIns="0" bIns="0" rIns="0">
              <a:spAutoFit/>
            </a:bodyPr>
            <a:lstStyle/>
            <a:p>
              <a:pPr algn="l">
                <a:lnSpc>
                  <a:spcPts val="3000"/>
                </a:lnSpc>
              </a:pPr>
              <a:r>
                <a:rPr lang="en-US" sz="2000">
                  <a:solidFill>
                    <a:srgbClr val="000000"/>
                  </a:solidFill>
                  <a:latin typeface="Roboto"/>
                  <a:ea typeface="Roboto"/>
                  <a:cs typeface="Roboto"/>
                  <a:sym typeface="Roboto"/>
                </a:rPr>
                <a:t>Alisson Rabelo Arantes</a:t>
              </a:r>
            </a:p>
          </p:txBody>
        </p:sp>
      </p:grpSp>
      <p:grpSp>
        <p:nvGrpSpPr>
          <p:cNvPr name="Group 11" id="11"/>
          <p:cNvGrpSpPr/>
          <p:nvPr/>
        </p:nvGrpSpPr>
        <p:grpSpPr>
          <a:xfrm rot="0">
            <a:off x="0" y="9506373"/>
            <a:ext cx="18288000" cy="1056174"/>
            <a:chOff x="0" y="0"/>
            <a:chExt cx="4816593" cy="278169"/>
          </a:xfrm>
        </p:grpSpPr>
        <p:sp>
          <p:nvSpPr>
            <p:cNvPr name="Freeform 12" id="12"/>
            <p:cNvSpPr/>
            <p:nvPr/>
          </p:nvSpPr>
          <p:spPr>
            <a:xfrm flipH="false" flipV="false" rot="0">
              <a:off x="0" y="0"/>
              <a:ext cx="4816592" cy="278169"/>
            </a:xfrm>
            <a:custGeom>
              <a:avLst/>
              <a:gdLst/>
              <a:ahLst/>
              <a:cxnLst/>
              <a:rect r="r" b="b" t="t" l="l"/>
              <a:pathLst>
                <a:path h="278169" w="4816592">
                  <a:moveTo>
                    <a:pt x="21590" y="0"/>
                  </a:moveTo>
                  <a:lnTo>
                    <a:pt x="4795002" y="0"/>
                  </a:lnTo>
                  <a:cubicBezTo>
                    <a:pt x="4800728" y="0"/>
                    <a:pt x="4806220" y="2275"/>
                    <a:pt x="4810269" y="6324"/>
                  </a:cubicBezTo>
                  <a:cubicBezTo>
                    <a:pt x="4814318" y="10372"/>
                    <a:pt x="4816592" y="15864"/>
                    <a:pt x="4816592" y="21590"/>
                  </a:cubicBezTo>
                  <a:lnTo>
                    <a:pt x="4816592" y="256579"/>
                  </a:lnTo>
                  <a:cubicBezTo>
                    <a:pt x="4816592" y="268503"/>
                    <a:pt x="4806926" y="278169"/>
                    <a:pt x="4795002" y="278169"/>
                  </a:cubicBezTo>
                  <a:lnTo>
                    <a:pt x="21590" y="278169"/>
                  </a:lnTo>
                  <a:cubicBezTo>
                    <a:pt x="9666" y="278169"/>
                    <a:pt x="0" y="268503"/>
                    <a:pt x="0" y="256579"/>
                  </a:cubicBezTo>
                  <a:lnTo>
                    <a:pt x="0" y="21590"/>
                  </a:lnTo>
                  <a:cubicBezTo>
                    <a:pt x="0" y="9666"/>
                    <a:pt x="9666" y="0"/>
                    <a:pt x="21590" y="0"/>
                  </a:cubicBezTo>
                  <a:close/>
                </a:path>
              </a:pathLst>
            </a:custGeom>
            <a:solidFill>
              <a:srgbClr val="B8EE30"/>
            </a:solidFill>
            <a:ln cap="rnd">
              <a:noFill/>
              <a:prstDash val="solid"/>
              <a:round/>
            </a:ln>
          </p:spPr>
        </p:sp>
        <p:sp>
          <p:nvSpPr>
            <p:cNvPr name="TextBox 13" id="13"/>
            <p:cNvSpPr txBox="true"/>
            <p:nvPr/>
          </p:nvSpPr>
          <p:spPr>
            <a:xfrm>
              <a:off x="0" y="-28575"/>
              <a:ext cx="4816593" cy="306744"/>
            </a:xfrm>
            <a:prstGeom prst="rect">
              <a:avLst/>
            </a:prstGeom>
          </p:spPr>
          <p:txBody>
            <a:bodyPr anchor="ctr" rtlCol="false" tIns="50800" lIns="50800" bIns="50800" rIns="50800"/>
            <a:lstStyle/>
            <a:p>
              <a:pPr algn="ctr" marL="0" indent="0" lvl="0">
                <a:lnSpc>
                  <a:spcPts val="188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1101895" y="3156483"/>
            <a:ext cx="7927876" cy="4997439"/>
          </a:xfrm>
          <a:custGeom>
            <a:avLst/>
            <a:gdLst/>
            <a:ahLst/>
            <a:cxnLst/>
            <a:rect r="r" b="b" t="t" l="l"/>
            <a:pathLst>
              <a:path h="4997439" w="7927876">
                <a:moveTo>
                  <a:pt x="0" y="0"/>
                </a:moveTo>
                <a:lnTo>
                  <a:pt x="7927876" y="0"/>
                </a:lnTo>
                <a:lnTo>
                  <a:pt x="7927876" y="4997439"/>
                </a:lnTo>
                <a:lnTo>
                  <a:pt x="0" y="4997439"/>
                </a:lnTo>
                <a:lnTo>
                  <a:pt x="0" y="0"/>
                </a:lnTo>
                <a:close/>
              </a:path>
            </a:pathLst>
          </a:custGeom>
          <a:blipFill>
            <a:blip r:embed="rId2"/>
            <a:stretch>
              <a:fillRect l="0" t="-5704" r="0" b="-1574"/>
            </a:stretch>
          </a:blipFill>
        </p:spPr>
      </p:sp>
      <p:sp>
        <p:nvSpPr>
          <p:cNvPr name="Freeform 4" id="4"/>
          <p:cNvSpPr/>
          <p:nvPr/>
        </p:nvSpPr>
        <p:spPr>
          <a:xfrm flipH="false" flipV="false" rot="0">
            <a:off x="9339017" y="3156483"/>
            <a:ext cx="7920283" cy="4997439"/>
          </a:xfrm>
          <a:custGeom>
            <a:avLst/>
            <a:gdLst/>
            <a:ahLst/>
            <a:cxnLst/>
            <a:rect r="r" b="b" t="t" l="l"/>
            <a:pathLst>
              <a:path h="4997439" w="7920283">
                <a:moveTo>
                  <a:pt x="0" y="0"/>
                </a:moveTo>
                <a:lnTo>
                  <a:pt x="7920283" y="0"/>
                </a:lnTo>
                <a:lnTo>
                  <a:pt x="7920283" y="4997439"/>
                </a:lnTo>
                <a:lnTo>
                  <a:pt x="0" y="4997439"/>
                </a:lnTo>
                <a:lnTo>
                  <a:pt x="0" y="0"/>
                </a:lnTo>
                <a:close/>
              </a:path>
            </a:pathLst>
          </a:custGeom>
          <a:blipFill>
            <a:blip r:embed="rId3"/>
            <a:stretch>
              <a:fillRect l="0" t="-5704" r="0" b="-1101"/>
            </a:stretch>
          </a:blipFill>
        </p:spPr>
      </p:sp>
      <p:sp>
        <p:nvSpPr>
          <p:cNvPr name="TextBox 5" id="5"/>
          <p:cNvSpPr txBox="true"/>
          <p:nvPr/>
        </p:nvSpPr>
        <p:spPr>
          <a:xfrm rot="0">
            <a:off x="1006871" y="952500"/>
            <a:ext cx="16230600" cy="641574"/>
          </a:xfrm>
          <a:prstGeom prst="rect">
            <a:avLst/>
          </a:prstGeom>
        </p:spPr>
        <p:txBody>
          <a:bodyPr anchor="t" rtlCol="false" tIns="0" lIns="0" bIns="0" rIns="0">
            <a:spAutoFit/>
          </a:bodyPr>
          <a:lstStyle/>
          <a:p>
            <a:pPr algn="l">
              <a:lnSpc>
                <a:spcPts val="5200"/>
              </a:lnSpc>
              <a:spcBef>
                <a:spcPct val="0"/>
              </a:spcBef>
            </a:pPr>
            <a:r>
              <a:rPr lang="en-US" b="true" sz="3714" spc="843">
                <a:solidFill>
                  <a:srgbClr val="000000"/>
                </a:solidFill>
                <a:latin typeface="Roboto Bold"/>
                <a:ea typeface="Roboto Bold"/>
                <a:cs typeface="Roboto Bold"/>
                <a:sym typeface="Roboto Bold"/>
              </a:rPr>
              <a:t>WIREFRAMES - PARTE INICIAL</a:t>
            </a:r>
          </a:p>
        </p:txBody>
      </p:sp>
      <p:grpSp>
        <p:nvGrpSpPr>
          <p:cNvPr name="Group 6" id="6"/>
          <p:cNvGrpSpPr/>
          <p:nvPr/>
        </p:nvGrpSpPr>
        <p:grpSpPr>
          <a:xfrm rot="0">
            <a:off x="0" y="9506373"/>
            <a:ext cx="18288000" cy="1056174"/>
            <a:chOff x="0" y="0"/>
            <a:chExt cx="4816593" cy="278169"/>
          </a:xfrm>
        </p:grpSpPr>
        <p:sp>
          <p:nvSpPr>
            <p:cNvPr name="Freeform 7" id="7"/>
            <p:cNvSpPr/>
            <p:nvPr/>
          </p:nvSpPr>
          <p:spPr>
            <a:xfrm flipH="false" flipV="false" rot="0">
              <a:off x="0" y="0"/>
              <a:ext cx="4816592" cy="278169"/>
            </a:xfrm>
            <a:custGeom>
              <a:avLst/>
              <a:gdLst/>
              <a:ahLst/>
              <a:cxnLst/>
              <a:rect r="r" b="b" t="t" l="l"/>
              <a:pathLst>
                <a:path h="278169" w="4816592">
                  <a:moveTo>
                    <a:pt x="21590" y="0"/>
                  </a:moveTo>
                  <a:lnTo>
                    <a:pt x="4795002" y="0"/>
                  </a:lnTo>
                  <a:cubicBezTo>
                    <a:pt x="4800728" y="0"/>
                    <a:pt x="4806220" y="2275"/>
                    <a:pt x="4810269" y="6324"/>
                  </a:cubicBezTo>
                  <a:cubicBezTo>
                    <a:pt x="4814318" y="10372"/>
                    <a:pt x="4816592" y="15864"/>
                    <a:pt x="4816592" y="21590"/>
                  </a:cubicBezTo>
                  <a:lnTo>
                    <a:pt x="4816592" y="256579"/>
                  </a:lnTo>
                  <a:cubicBezTo>
                    <a:pt x="4816592" y="268503"/>
                    <a:pt x="4806926" y="278169"/>
                    <a:pt x="4795002" y="278169"/>
                  </a:cubicBezTo>
                  <a:lnTo>
                    <a:pt x="21590" y="278169"/>
                  </a:lnTo>
                  <a:cubicBezTo>
                    <a:pt x="9666" y="278169"/>
                    <a:pt x="0" y="268503"/>
                    <a:pt x="0" y="256579"/>
                  </a:cubicBezTo>
                  <a:lnTo>
                    <a:pt x="0" y="21590"/>
                  </a:lnTo>
                  <a:cubicBezTo>
                    <a:pt x="0" y="9666"/>
                    <a:pt x="9666" y="0"/>
                    <a:pt x="21590" y="0"/>
                  </a:cubicBezTo>
                  <a:close/>
                </a:path>
              </a:pathLst>
            </a:custGeom>
            <a:solidFill>
              <a:srgbClr val="B8EE30"/>
            </a:solidFill>
            <a:ln cap="rnd">
              <a:noFill/>
              <a:prstDash val="solid"/>
              <a:round/>
            </a:ln>
          </p:spPr>
        </p:sp>
        <p:sp>
          <p:nvSpPr>
            <p:cNvPr name="TextBox 8" id="8"/>
            <p:cNvSpPr txBox="true"/>
            <p:nvPr/>
          </p:nvSpPr>
          <p:spPr>
            <a:xfrm>
              <a:off x="0" y="-28575"/>
              <a:ext cx="4816593" cy="306744"/>
            </a:xfrm>
            <a:prstGeom prst="rect">
              <a:avLst/>
            </a:prstGeom>
          </p:spPr>
          <p:txBody>
            <a:bodyPr anchor="ctr" rtlCol="false" tIns="50800" lIns="50800" bIns="50800" rIns="50800"/>
            <a:lstStyle/>
            <a:p>
              <a:pPr algn="ctr" marL="0" indent="0" lvl="0">
                <a:lnSpc>
                  <a:spcPts val="188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4582769" y="2658268"/>
            <a:ext cx="9122463" cy="5993869"/>
          </a:xfrm>
          <a:custGeom>
            <a:avLst/>
            <a:gdLst/>
            <a:ahLst/>
            <a:cxnLst/>
            <a:rect r="r" b="b" t="t" l="l"/>
            <a:pathLst>
              <a:path h="5993869" w="9122463">
                <a:moveTo>
                  <a:pt x="0" y="0"/>
                </a:moveTo>
                <a:lnTo>
                  <a:pt x="9122462" y="0"/>
                </a:lnTo>
                <a:lnTo>
                  <a:pt x="9122462" y="5993869"/>
                </a:lnTo>
                <a:lnTo>
                  <a:pt x="0" y="5993869"/>
                </a:lnTo>
                <a:lnTo>
                  <a:pt x="0" y="0"/>
                </a:lnTo>
                <a:close/>
              </a:path>
            </a:pathLst>
          </a:custGeom>
          <a:blipFill>
            <a:blip r:embed="rId2"/>
            <a:stretch>
              <a:fillRect l="0" t="-5437" r="0" b="-1376"/>
            </a:stretch>
          </a:blipFill>
        </p:spPr>
      </p:sp>
      <p:sp>
        <p:nvSpPr>
          <p:cNvPr name="TextBox 4" id="4"/>
          <p:cNvSpPr txBox="true"/>
          <p:nvPr/>
        </p:nvSpPr>
        <p:spPr>
          <a:xfrm rot="0">
            <a:off x="1006871" y="952500"/>
            <a:ext cx="16230600" cy="641574"/>
          </a:xfrm>
          <a:prstGeom prst="rect">
            <a:avLst/>
          </a:prstGeom>
        </p:spPr>
        <p:txBody>
          <a:bodyPr anchor="t" rtlCol="false" tIns="0" lIns="0" bIns="0" rIns="0">
            <a:spAutoFit/>
          </a:bodyPr>
          <a:lstStyle/>
          <a:p>
            <a:pPr algn="l">
              <a:lnSpc>
                <a:spcPts val="5200"/>
              </a:lnSpc>
              <a:spcBef>
                <a:spcPct val="0"/>
              </a:spcBef>
            </a:pPr>
            <a:r>
              <a:rPr lang="en-US" b="true" sz="3714" spc="843">
                <a:solidFill>
                  <a:srgbClr val="000000"/>
                </a:solidFill>
                <a:latin typeface="Roboto Bold"/>
                <a:ea typeface="Roboto Bold"/>
                <a:cs typeface="Roboto Bold"/>
                <a:sym typeface="Roboto Bold"/>
              </a:rPr>
              <a:t>WIREFRAMES - AGENDA</a:t>
            </a:r>
          </a:p>
        </p:txBody>
      </p:sp>
      <p:grpSp>
        <p:nvGrpSpPr>
          <p:cNvPr name="Group 5" id="5"/>
          <p:cNvGrpSpPr/>
          <p:nvPr/>
        </p:nvGrpSpPr>
        <p:grpSpPr>
          <a:xfrm rot="0">
            <a:off x="0" y="9506373"/>
            <a:ext cx="18288000" cy="1505679"/>
            <a:chOff x="0" y="0"/>
            <a:chExt cx="4816593" cy="396557"/>
          </a:xfrm>
        </p:grpSpPr>
        <p:sp>
          <p:nvSpPr>
            <p:cNvPr name="Freeform 6" id="6"/>
            <p:cNvSpPr/>
            <p:nvPr/>
          </p:nvSpPr>
          <p:spPr>
            <a:xfrm flipH="false" flipV="false" rot="0">
              <a:off x="0" y="0"/>
              <a:ext cx="4816592" cy="396557"/>
            </a:xfrm>
            <a:custGeom>
              <a:avLst/>
              <a:gdLst/>
              <a:ahLst/>
              <a:cxnLst/>
              <a:rect r="r" b="b" t="t" l="l"/>
              <a:pathLst>
                <a:path h="396557" w="4816592">
                  <a:moveTo>
                    <a:pt x="21590" y="0"/>
                  </a:moveTo>
                  <a:lnTo>
                    <a:pt x="4795002" y="0"/>
                  </a:lnTo>
                  <a:cubicBezTo>
                    <a:pt x="4800728" y="0"/>
                    <a:pt x="4806220" y="2275"/>
                    <a:pt x="4810269" y="6324"/>
                  </a:cubicBezTo>
                  <a:cubicBezTo>
                    <a:pt x="4814318" y="10372"/>
                    <a:pt x="4816592" y="15864"/>
                    <a:pt x="4816592" y="21590"/>
                  </a:cubicBezTo>
                  <a:lnTo>
                    <a:pt x="4816592" y="374967"/>
                  </a:lnTo>
                  <a:cubicBezTo>
                    <a:pt x="4816592" y="386891"/>
                    <a:pt x="4806926" y="396557"/>
                    <a:pt x="4795002" y="396557"/>
                  </a:cubicBezTo>
                  <a:lnTo>
                    <a:pt x="21590" y="396557"/>
                  </a:lnTo>
                  <a:cubicBezTo>
                    <a:pt x="9666" y="396557"/>
                    <a:pt x="0" y="386891"/>
                    <a:pt x="0" y="374967"/>
                  </a:cubicBezTo>
                  <a:lnTo>
                    <a:pt x="0" y="21590"/>
                  </a:lnTo>
                  <a:cubicBezTo>
                    <a:pt x="0" y="9666"/>
                    <a:pt x="9666" y="0"/>
                    <a:pt x="21590" y="0"/>
                  </a:cubicBezTo>
                  <a:close/>
                </a:path>
              </a:pathLst>
            </a:custGeom>
            <a:solidFill>
              <a:srgbClr val="B8EE30"/>
            </a:solidFill>
            <a:ln cap="rnd">
              <a:noFill/>
              <a:prstDash val="solid"/>
              <a:round/>
            </a:ln>
          </p:spPr>
        </p:sp>
        <p:sp>
          <p:nvSpPr>
            <p:cNvPr name="TextBox 7" id="7"/>
            <p:cNvSpPr txBox="true"/>
            <p:nvPr/>
          </p:nvSpPr>
          <p:spPr>
            <a:xfrm>
              <a:off x="0" y="-28575"/>
              <a:ext cx="4816593" cy="425132"/>
            </a:xfrm>
            <a:prstGeom prst="rect">
              <a:avLst/>
            </a:prstGeom>
          </p:spPr>
          <p:txBody>
            <a:bodyPr anchor="ctr" rtlCol="false" tIns="50800" lIns="50800" bIns="50800" rIns="50800"/>
            <a:lstStyle/>
            <a:p>
              <a:pPr algn="ctr" marL="0" indent="0" lvl="0">
                <a:lnSpc>
                  <a:spcPts val="188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3412668" y="2786302"/>
            <a:ext cx="11462664" cy="5737801"/>
          </a:xfrm>
          <a:custGeom>
            <a:avLst/>
            <a:gdLst/>
            <a:ahLst/>
            <a:cxnLst/>
            <a:rect r="r" b="b" t="t" l="l"/>
            <a:pathLst>
              <a:path h="5737801" w="11462664">
                <a:moveTo>
                  <a:pt x="0" y="0"/>
                </a:moveTo>
                <a:lnTo>
                  <a:pt x="11462664" y="0"/>
                </a:lnTo>
                <a:lnTo>
                  <a:pt x="11462664" y="5737801"/>
                </a:lnTo>
                <a:lnTo>
                  <a:pt x="0" y="5737801"/>
                </a:lnTo>
                <a:lnTo>
                  <a:pt x="0" y="0"/>
                </a:lnTo>
                <a:close/>
              </a:path>
            </a:pathLst>
          </a:custGeom>
          <a:blipFill>
            <a:blip r:embed="rId2"/>
            <a:stretch>
              <a:fillRect l="-106" t="-3685" r="-451" b="-777"/>
            </a:stretch>
          </a:blipFill>
        </p:spPr>
      </p:sp>
      <p:sp>
        <p:nvSpPr>
          <p:cNvPr name="TextBox 4" id="4"/>
          <p:cNvSpPr txBox="true"/>
          <p:nvPr/>
        </p:nvSpPr>
        <p:spPr>
          <a:xfrm rot="0">
            <a:off x="1006871" y="952500"/>
            <a:ext cx="16230600" cy="641574"/>
          </a:xfrm>
          <a:prstGeom prst="rect">
            <a:avLst/>
          </a:prstGeom>
        </p:spPr>
        <p:txBody>
          <a:bodyPr anchor="t" rtlCol="false" tIns="0" lIns="0" bIns="0" rIns="0">
            <a:spAutoFit/>
          </a:bodyPr>
          <a:lstStyle/>
          <a:p>
            <a:pPr algn="l">
              <a:lnSpc>
                <a:spcPts val="5200"/>
              </a:lnSpc>
              <a:spcBef>
                <a:spcPct val="0"/>
              </a:spcBef>
            </a:pPr>
            <a:r>
              <a:rPr lang="en-US" b="true" sz="3714" spc="843">
                <a:solidFill>
                  <a:srgbClr val="000000"/>
                </a:solidFill>
                <a:latin typeface="Roboto Bold"/>
                <a:ea typeface="Roboto Bold"/>
                <a:cs typeface="Roboto Bold"/>
                <a:sym typeface="Roboto Bold"/>
              </a:rPr>
              <a:t>WIREFRAMES - AMIGOS</a:t>
            </a:r>
          </a:p>
        </p:txBody>
      </p:sp>
      <p:grpSp>
        <p:nvGrpSpPr>
          <p:cNvPr name="Group 5" id="5"/>
          <p:cNvGrpSpPr/>
          <p:nvPr/>
        </p:nvGrpSpPr>
        <p:grpSpPr>
          <a:xfrm rot="0">
            <a:off x="0" y="9506373"/>
            <a:ext cx="18288000" cy="1505679"/>
            <a:chOff x="0" y="0"/>
            <a:chExt cx="4816593" cy="396557"/>
          </a:xfrm>
        </p:grpSpPr>
        <p:sp>
          <p:nvSpPr>
            <p:cNvPr name="Freeform 6" id="6"/>
            <p:cNvSpPr/>
            <p:nvPr/>
          </p:nvSpPr>
          <p:spPr>
            <a:xfrm flipH="false" flipV="false" rot="0">
              <a:off x="0" y="0"/>
              <a:ext cx="4816592" cy="396557"/>
            </a:xfrm>
            <a:custGeom>
              <a:avLst/>
              <a:gdLst/>
              <a:ahLst/>
              <a:cxnLst/>
              <a:rect r="r" b="b" t="t" l="l"/>
              <a:pathLst>
                <a:path h="396557" w="4816592">
                  <a:moveTo>
                    <a:pt x="21590" y="0"/>
                  </a:moveTo>
                  <a:lnTo>
                    <a:pt x="4795002" y="0"/>
                  </a:lnTo>
                  <a:cubicBezTo>
                    <a:pt x="4800728" y="0"/>
                    <a:pt x="4806220" y="2275"/>
                    <a:pt x="4810269" y="6324"/>
                  </a:cubicBezTo>
                  <a:cubicBezTo>
                    <a:pt x="4814318" y="10372"/>
                    <a:pt x="4816592" y="15864"/>
                    <a:pt x="4816592" y="21590"/>
                  </a:cubicBezTo>
                  <a:lnTo>
                    <a:pt x="4816592" y="374967"/>
                  </a:lnTo>
                  <a:cubicBezTo>
                    <a:pt x="4816592" y="386891"/>
                    <a:pt x="4806926" y="396557"/>
                    <a:pt x="4795002" y="396557"/>
                  </a:cubicBezTo>
                  <a:lnTo>
                    <a:pt x="21590" y="396557"/>
                  </a:lnTo>
                  <a:cubicBezTo>
                    <a:pt x="9666" y="396557"/>
                    <a:pt x="0" y="386891"/>
                    <a:pt x="0" y="374967"/>
                  </a:cubicBezTo>
                  <a:lnTo>
                    <a:pt x="0" y="21590"/>
                  </a:lnTo>
                  <a:cubicBezTo>
                    <a:pt x="0" y="9666"/>
                    <a:pt x="9666" y="0"/>
                    <a:pt x="21590" y="0"/>
                  </a:cubicBezTo>
                  <a:close/>
                </a:path>
              </a:pathLst>
            </a:custGeom>
            <a:solidFill>
              <a:srgbClr val="B8EE30"/>
            </a:solidFill>
            <a:ln cap="rnd">
              <a:noFill/>
              <a:prstDash val="solid"/>
              <a:round/>
            </a:ln>
          </p:spPr>
        </p:sp>
        <p:sp>
          <p:nvSpPr>
            <p:cNvPr name="TextBox 7" id="7"/>
            <p:cNvSpPr txBox="true"/>
            <p:nvPr/>
          </p:nvSpPr>
          <p:spPr>
            <a:xfrm>
              <a:off x="0" y="-28575"/>
              <a:ext cx="4816593" cy="425132"/>
            </a:xfrm>
            <a:prstGeom prst="rect">
              <a:avLst/>
            </a:prstGeom>
          </p:spPr>
          <p:txBody>
            <a:bodyPr anchor="ctr" rtlCol="false" tIns="50800" lIns="50800" bIns="50800" rIns="50800"/>
            <a:lstStyle/>
            <a:p>
              <a:pPr algn="ctr" marL="0" indent="0" lvl="0">
                <a:lnSpc>
                  <a:spcPts val="188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4667215" y="2693567"/>
            <a:ext cx="8953569" cy="5923271"/>
          </a:xfrm>
          <a:custGeom>
            <a:avLst/>
            <a:gdLst/>
            <a:ahLst/>
            <a:cxnLst/>
            <a:rect r="r" b="b" t="t" l="l"/>
            <a:pathLst>
              <a:path h="5923271" w="8953569">
                <a:moveTo>
                  <a:pt x="0" y="0"/>
                </a:moveTo>
                <a:lnTo>
                  <a:pt x="8953570" y="0"/>
                </a:lnTo>
                <a:lnTo>
                  <a:pt x="8953570" y="5923271"/>
                </a:lnTo>
                <a:lnTo>
                  <a:pt x="0" y="5923271"/>
                </a:lnTo>
                <a:lnTo>
                  <a:pt x="0" y="0"/>
                </a:lnTo>
                <a:close/>
              </a:path>
            </a:pathLst>
          </a:custGeom>
          <a:blipFill>
            <a:blip r:embed="rId2"/>
            <a:stretch>
              <a:fillRect l="0" t="-4162" r="0" b="0"/>
            </a:stretch>
          </a:blipFill>
        </p:spPr>
      </p:sp>
      <p:sp>
        <p:nvSpPr>
          <p:cNvPr name="TextBox 4" id="4"/>
          <p:cNvSpPr txBox="true"/>
          <p:nvPr/>
        </p:nvSpPr>
        <p:spPr>
          <a:xfrm rot="0">
            <a:off x="1006871" y="952500"/>
            <a:ext cx="16230600" cy="641574"/>
          </a:xfrm>
          <a:prstGeom prst="rect">
            <a:avLst/>
          </a:prstGeom>
        </p:spPr>
        <p:txBody>
          <a:bodyPr anchor="t" rtlCol="false" tIns="0" lIns="0" bIns="0" rIns="0">
            <a:spAutoFit/>
          </a:bodyPr>
          <a:lstStyle/>
          <a:p>
            <a:pPr algn="l">
              <a:lnSpc>
                <a:spcPts val="5200"/>
              </a:lnSpc>
              <a:spcBef>
                <a:spcPct val="0"/>
              </a:spcBef>
            </a:pPr>
            <a:r>
              <a:rPr lang="en-US" b="true" sz="3714" spc="843">
                <a:solidFill>
                  <a:srgbClr val="000000"/>
                </a:solidFill>
                <a:latin typeface="Roboto Bold"/>
                <a:ea typeface="Roboto Bold"/>
                <a:cs typeface="Roboto Bold"/>
                <a:sym typeface="Roboto Bold"/>
              </a:rPr>
              <a:t>WIREFRAMES - GRUPOS</a:t>
            </a:r>
          </a:p>
        </p:txBody>
      </p:sp>
      <p:grpSp>
        <p:nvGrpSpPr>
          <p:cNvPr name="Group 5" id="5"/>
          <p:cNvGrpSpPr/>
          <p:nvPr/>
        </p:nvGrpSpPr>
        <p:grpSpPr>
          <a:xfrm rot="0">
            <a:off x="0" y="9506373"/>
            <a:ext cx="18288000" cy="1505679"/>
            <a:chOff x="0" y="0"/>
            <a:chExt cx="4816593" cy="396557"/>
          </a:xfrm>
        </p:grpSpPr>
        <p:sp>
          <p:nvSpPr>
            <p:cNvPr name="Freeform 6" id="6"/>
            <p:cNvSpPr/>
            <p:nvPr/>
          </p:nvSpPr>
          <p:spPr>
            <a:xfrm flipH="false" flipV="false" rot="0">
              <a:off x="0" y="0"/>
              <a:ext cx="4816592" cy="396557"/>
            </a:xfrm>
            <a:custGeom>
              <a:avLst/>
              <a:gdLst/>
              <a:ahLst/>
              <a:cxnLst/>
              <a:rect r="r" b="b" t="t" l="l"/>
              <a:pathLst>
                <a:path h="396557" w="4816592">
                  <a:moveTo>
                    <a:pt x="21590" y="0"/>
                  </a:moveTo>
                  <a:lnTo>
                    <a:pt x="4795002" y="0"/>
                  </a:lnTo>
                  <a:cubicBezTo>
                    <a:pt x="4800728" y="0"/>
                    <a:pt x="4806220" y="2275"/>
                    <a:pt x="4810269" y="6324"/>
                  </a:cubicBezTo>
                  <a:cubicBezTo>
                    <a:pt x="4814318" y="10372"/>
                    <a:pt x="4816592" y="15864"/>
                    <a:pt x="4816592" y="21590"/>
                  </a:cubicBezTo>
                  <a:lnTo>
                    <a:pt x="4816592" y="374967"/>
                  </a:lnTo>
                  <a:cubicBezTo>
                    <a:pt x="4816592" y="386891"/>
                    <a:pt x="4806926" y="396557"/>
                    <a:pt x="4795002" y="396557"/>
                  </a:cubicBezTo>
                  <a:lnTo>
                    <a:pt x="21590" y="396557"/>
                  </a:lnTo>
                  <a:cubicBezTo>
                    <a:pt x="9666" y="396557"/>
                    <a:pt x="0" y="386891"/>
                    <a:pt x="0" y="374967"/>
                  </a:cubicBezTo>
                  <a:lnTo>
                    <a:pt x="0" y="21590"/>
                  </a:lnTo>
                  <a:cubicBezTo>
                    <a:pt x="0" y="9666"/>
                    <a:pt x="9666" y="0"/>
                    <a:pt x="21590" y="0"/>
                  </a:cubicBezTo>
                  <a:close/>
                </a:path>
              </a:pathLst>
            </a:custGeom>
            <a:solidFill>
              <a:srgbClr val="B8EE30"/>
            </a:solidFill>
            <a:ln cap="rnd">
              <a:noFill/>
              <a:prstDash val="solid"/>
              <a:round/>
            </a:ln>
          </p:spPr>
        </p:sp>
        <p:sp>
          <p:nvSpPr>
            <p:cNvPr name="TextBox 7" id="7"/>
            <p:cNvSpPr txBox="true"/>
            <p:nvPr/>
          </p:nvSpPr>
          <p:spPr>
            <a:xfrm>
              <a:off x="0" y="-28575"/>
              <a:ext cx="4816593" cy="425132"/>
            </a:xfrm>
            <a:prstGeom prst="rect">
              <a:avLst/>
            </a:prstGeom>
          </p:spPr>
          <p:txBody>
            <a:bodyPr anchor="ctr" rtlCol="false" tIns="50800" lIns="50800" bIns="50800" rIns="50800"/>
            <a:lstStyle/>
            <a:p>
              <a:pPr algn="ctr" marL="0" indent="0" lvl="0">
                <a:lnSpc>
                  <a:spcPts val="188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4667215" y="2693567"/>
            <a:ext cx="8953569" cy="5923271"/>
          </a:xfrm>
          <a:custGeom>
            <a:avLst/>
            <a:gdLst/>
            <a:ahLst/>
            <a:cxnLst/>
            <a:rect r="r" b="b" t="t" l="l"/>
            <a:pathLst>
              <a:path h="5923271" w="8953569">
                <a:moveTo>
                  <a:pt x="0" y="0"/>
                </a:moveTo>
                <a:lnTo>
                  <a:pt x="8953570" y="0"/>
                </a:lnTo>
                <a:lnTo>
                  <a:pt x="8953570" y="5923271"/>
                </a:lnTo>
                <a:lnTo>
                  <a:pt x="0" y="5923271"/>
                </a:lnTo>
                <a:lnTo>
                  <a:pt x="0" y="0"/>
                </a:lnTo>
                <a:close/>
              </a:path>
            </a:pathLst>
          </a:custGeom>
          <a:blipFill>
            <a:blip r:embed="rId2"/>
            <a:stretch>
              <a:fillRect l="0" t="-3866" r="0" b="-295"/>
            </a:stretch>
          </a:blipFill>
        </p:spPr>
      </p:sp>
      <p:sp>
        <p:nvSpPr>
          <p:cNvPr name="TextBox 4" id="4"/>
          <p:cNvSpPr txBox="true"/>
          <p:nvPr/>
        </p:nvSpPr>
        <p:spPr>
          <a:xfrm rot="0">
            <a:off x="1006871" y="952500"/>
            <a:ext cx="16230600" cy="641574"/>
          </a:xfrm>
          <a:prstGeom prst="rect">
            <a:avLst/>
          </a:prstGeom>
        </p:spPr>
        <p:txBody>
          <a:bodyPr anchor="t" rtlCol="false" tIns="0" lIns="0" bIns="0" rIns="0">
            <a:spAutoFit/>
          </a:bodyPr>
          <a:lstStyle/>
          <a:p>
            <a:pPr algn="l">
              <a:lnSpc>
                <a:spcPts val="5200"/>
              </a:lnSpc>
              <a:spcBef>
                <a:spcPct val="0"/>
              </a:spcBef>
            </a:pPr>
            <a:r>
              <a:rPr lang="en-US" b="true" sz="3714" spc="843">
                <a:solidFill>
                  <a:srgbClr val="000000"/>
                </a:solidFill>
                <a:latin typeface="Roboto Bold"/>
                <a:ea typeface="Roboto Bold"/>
                <a:cs typeface="Roboto Bold"/>
                <a:sym typeface="Roboto Bold"/>
              </a:rPr>
              <a:t>WIREFRAMES - GRUPO ESPECÍFICO</a:t>
            </a:r>
          </a:p>
        </p:txBody>
      </p:sp>
      <p:grpSp>
        <p:nvGrpSpPr>
          <p:cNvPr name="Group 5" id="5"/>
          <p:cNvGrpSpPr/>
          <p:nvPr/>
        </p:nvGrpSpPr>
        <p:grpSpPr>
          <a:xfrm rot="0">
            <a:off x="0" y="9506373"/>
            <a:ext cx="18288000" cy="1505679"/>
            <a:chOff x="0" y="0"/>
            <a:chExt cx="4816593" cy="396557"/>
          </a:xfrm>
        </p:grpSpPr>
        <p:sp>
          <p:nvSpPr>
            <p:cNvPr name="Freeform 6" id="6"/>
            <p:cNvSpPr/>
            <p:nvPr/>
          </p:nvSpPr>
          <p:spPr>
            <a:xfrm flipH="false" flipV="false" rot="0">
              <a:off x="0" y="0"/>
              <a:ext cx="4816592" cy="396557"/>
            </a:xfrm>
            <a:custGeom>
              <a:avLst/>
              <a:gdLst/>
              <a:ahLst/>
              <a:cxnLst/>
              <a:rect r="r" b="b" t="t" l="l"/>
              <a:pathLst>
                <a:path h="396557" w="4816592">
                  <a:moveTo>
                    <a:pt x="21590" y="0"/>
                  </a:moveTo>
                  <a:lnTo>
                    <a:pt x="4795002" y="0"/>
                  </a:lnTo>
                  <a:cubicBezTo>
                    <a:pt x="4800728" y="0"/>
                    <a:pt x="4806220" y="2275"/>
                    <a:pt x="4810269" y="6324"/>
                  </a:cubicBezTo>
                  <a:cubicBezTo>
                    <a:pt x="4814318" y="10372"/>
                    <a:pt x="4816592" y="15864"/>
                    <a:pt x="4816592" y="21590"/>
                  </a:cubicBezTo>
                  <a:lnTo>
                    <a:pt x="4816592" y="374967"/>
                  </a:lnTo>
                  <a:cubicBezTo>
                    <a:pt x="4816592" y="386891"/>
                    <a:pt x="4806926" y="396557"/>
                    <a:pt x="4795002" y="396557"/>
                  </a:cubicBezTo>
                  <a:lnTo>
                    <a:pt x="21590" y="396557"/>
                  </a:lnTo>
                  <a:cubicBezTo>
                    <a:pt x="9666" y="396557"/>
                    <a:pt x="0" y="386891"/>
                    <a:pt x="0" y="374967"/>
                  </a:cubicBezTo>
                  <a:lnTo>
                    <a:pt x="0" y="21590"/>
                  </a:lnTo>
                  <a:cubicBezTo>
                    <a:pt x="0" y="9666"/>
                    <a:pt x="9666" y="0"/>
                    <a:pt x="21590" y="0"/>
                  </a:cubicBezTo>
                  <a:close/>
                </a:path>
              </a:pathLst>
            </a:custGeom>
            <a:solidFill>
              <a:srgbClr val="B8EE30"/>
            </a:solidFill>
            <a:ln cap="rnd">
              <a:noFill/>
              <a:prstDash val="solid"/>
              <a:round/>
            </a:ln>
          </p:spPr>
        </p:sp>
        <p:sp>
          <p:nvSpPr>
            <p:cNvPr name="TextBox 7" id="7"/>
            <p:cNvSpPr txBox="true"/>
            <p:nvPr/>
          </p:nvSpPr>
          <p:spPr>
            <a:xfrm>
              <a:off x="0" y="-28575"/>
              <a:ext cx="4816593" cy="425132"/>
            </a:xfrm>
            <a:prstGeom prst="rect">
              <a:avLst/>
            </a:prstGeom>
          </p:spPr>
          <p:txBody>
            <a:bodyPr anchor="ctr" rtlCol="false" tIns="50800" lIns="50800" bIns="50800" rIns="50800"/>
            <a:lstStyle/>
            <a:p>
              <a:pPr algn="ctr" marL="0" indent="0" lvl="0">
                <a:lnSpc>
                  <a:spcPts val="1889"/>
                </a:lnSpc>
                <a:spcBef>
                  <a:spcPct val="0"/>
                </a:spcBef>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6152520" y="2715541"/>
            <a:ext cx="5982960" cy="5879324"/>
          </a:xfrm>
          <a:custGeom>
            <a:avLst/>
            <a:gdLst/>
            <a:ahLst/>
            <a:cxnLst/>
            <a:rect r="r" b="b" t="t" l="l"/>
            <a:pathLst>
              <a:path h="5879324" w="5982960">
                <a:moveTo>
                  <a:pt x="0" y="0"/>
                </a:moveTo>
                <a:lnTo>
                  <a:pt x="5982960" y="0"/>
                </a:lnTo>
                <a:lnTo>
                  <a:pt x="5982960" y="5879324"/>
                </a:lnTo>
                <a:lnTo>
                  <a:pt x="0" y="5879324"/>
                </a:lnTo>
                <a:lnTo>
                  <a:pt x="0" y="0"/>
                </a:lnTo>
                <a:close/>
              </a:path>
            </a:pathLst>
          </a:custGeom>
          <a:blipFill>
            <a:blip r:embed="rId2"/>
            <a:stretch>
              <a:fillRect l="0" t="-4226" r="0" b="0"/>
            </a:stretch>
          </a:blipFill>
        </p:spPr>
      </p:sp>
      <p:sp>
        <p:nvSpPr>
          <p:cNvPr name="TextBox 4" id="4"/>
          <p:cNvSpPr txBox="true"/>
          <p:nvPr/>
        </p:nvSpPr>
        <p:spPr>
          <a:xfrm rot="0">
            <a:off x="1006871" y="952500"/>
            <a:ext cx="16230600" cy="641574"/>
          </a:xfrm>
          <a:prstGeom prst="rect">
            <a:avLst/>
          </a:prstGeom>
        </p:spPr>
        <p:txBody>
          <a:bodyPr anchor="t" rtlCol="false" tIns="0" lIns="0" bIns="0" rIns="0">
            <a:spAutoFit/>
          </a:bodyPr>
          <a:lstStyle/>
          <a:p>
            <a:pPr algn="l">
              <a:lnSpc>
                <a:spcPts val="5200"/>
              </a:lnSpc>
              <a:spcBef>
                <a:spcPct val="0"/>
              </a:spcBef>
            </a:pPr>
            <a:r>
              <a:rPr lang="en-US" b="true" sz="3714" spc="843">
                <a:solidFill>
                  <a:srgbClr val="000000"/>
                </a:solidFill>
                <a:latin typeface="Roboto Bold"/>
                <a:ea typeface="Roboto Bold"/>
                <a:cs typeface="Roboto Bold"/>
                <a:sym typeface="Roboto Bold"/>
              </a:rPr>
              <a:t>WIREFRAMES - DICAS</a:t>
            </a:r>
          </a:p>
        </p:txBody>
      </p:sp>
      <p:grpSp>
        <p:nvGrpSpPr>
          <p:cNvPr name="Group 5" id="5"/>
          <p:cNvGrpSpPr/>
          <p:nvPr/>
        </p:nvGrpSpPr>
        <p:grpSpPr>
          <a:xfrm rot="0">
            <a:off x="0" y="9506373"/>
            <a:ext cx="18288000" cy="1505679"/>
            <a:chOff x="0" y="0"/>
            <a:chExt cx="4816593" cy="396557"/>
          </a:xfrm>
        </p:grpSpPr>
        <p:sp>
          <p:nvSpPr>
            <p:cNvPr name="Freeform 6" id="6"/>
            <p:cNvSpPr/>
            <p:nvPr/>
          </p:nvSpPr>
          <p:spPr>
            <a:xfrm flipH="false" flipV="false" rot="0">
              <a:off x="0" y="0"/>
              <a:ext cx="4816592" cy="396557"/>
            </a:xfrm>
            <a:custGeom>
              <a:avLst/>
              <a:gdLst/>
              <a:ahLst/>
              <a:cxnLst/>
              <a:rect r="r" b="b" t="t" l="l"/>
              <a:pathLst>
                <a:path h="396557" w="4816592">
                  <a:moveTo>
                    <a:pt x="21590" y="0"/>
                  </a:moveTo>
                  <a:lnTo>
                    <a:pt x="4795002" y="0"/>
                  </a:lnTo>
                  <a:cubicBezTo>
                    <a:pt x="4800728" y="0"/>
                    <a:pt x="4806220" y="2275"/>
                    <a:pt x="4810269" y="6324"/>
                  </a:cubicBezTo>
                  <a:cubicBezTo>
                    <a:pt x="4814318" y="10372"/>
                    <a:pt x="4816592" y="15864"/>
                    <a:pt x="4816592" y="21590"/>
                  </a:cubicBezTo>
                  <a:lnTo>
                    <a:pt x="4816592" y="374967"/>
                  </a:lnTo>
                  <a:cubicBezTo>
                    <a:pt x="4816592" y="386891"/>
                    <a:pt x="4806926" y="396557"/>
                    <a:pt x="4795002" y="396557"/>
                  </a:cubicBezTo>
                  <a:lnTo>
                    <a:pt x="21590" y="396557"/>
                  </a:lnTo>
                  <a:cubicBezTo>
                    <a:pt x="9666" y="396557"/>
                    <a:pt x="0" y="386891"/>
                    <a:pt x="0" y="374967"/>
                  </a:cubicBezTo>
                  <a:lnTo>
                    <a:pt x="0" y="21590"/>
                  </a:lnTo>
                  <a:cubicBezTo>
                    <a:pt x="0" y="9666"/>
                    <a:pt x="9666" y="0"/>
                    <a:pt x="21590" y="0"/>
                  </a:cubicBezTo>
                  <a:close/>
                </a:path>
              </a:pathLst>
            </a:custGeom>
            <a:solidFill>
              <a:srgbClr val="B8EE30"/>
            </a:solidFill>
            <a:ln cap="rnd">
              <a:noFill/>
              <a:prstDash val="solid"/>
              <a:round/>
            </a:ln>
          </p:spPr>
        </p:sp>
        <p:sp>
          <p:nvSpPr>
            <p:cNvPr name="TextBox 7" id="7"/>
            <p:cNvSpPr txBox="true"/>
            <p:nvPr/>
          </p:nvSpPr>
          <p:spPr>
            <a:xfrm>
              <a:off x="0" y="-28575"/>
              <a:ext cx="4816593" cy="425132"/>
            </a:xfrm>
            <a:prstGeom prst="rect">
              <a:avLst/>
            </a:prstGeom>
          </p:spPr>
          <p:txBody>
            <a:bodyPr anchor="ctr" rtlCol="false" tIns="50800" lIns="50800" bIns="50800" rIns="50800"/>
            <a:lstStyle/>
            <a:p>
              <a:pPr algn="ctr" marL="0" indent="0" lvl="0">
                <a:lnSpc>
                  <a:spcPts val="1889"/>
                </a:lnSpc>
                <a:spcBef>
                  <a:spcPct val="0"/>
                </a:spcBef>
              </a:pPr>
            </a:p>
          </p:txBody>
        </p:sp>
      </p:grpSp>
    </p:spTree>
  </p:cSld>
  <p:clrMapOvr>
    <a:masterClrMapping/>
  </p:clrMapOvr>
</p:sld>
</file>

<file path=ppt/slides/slide16.xml><?xml version="1.0" encoding="utf-8"?>
<p:sld xmlns:p="http://schemas.openxmlformats.org/presentationml/2006/main" xmlns:a="http://schemas.openxmlformats.org/drawingml/2006/main">
  <p:cSld>
    <p:bg>
      <p:bgPr>
        <a:solidFill>
          <a:srgbClr val="B8EE30"/>
        </a:solidFill>
      </p:bgPr>
    </p:bg>
    <p:spTree>
      <p:nvGrpSpPr>
        <p:cNvPr id="1" name=""/>
        <p:cNvGrpSpPr/>
        <p:nvPr/>
      </p:nvGrpSpPr>
      <p:grpSpPr>
        <a:xfrm>
          <a:off x="0" y="0"/>
          <a:ext cx="0" cy="0"/>
          <a:chOff x="0" y="0"/>
          <a:chExt cx="0" cy="0"/>
        </a:xfrm>
      </p:grpSpPr>
      <p:sp>
        <p:nvSpPr>
          <p:cNvPr name="TextBox 2" id="2"/>
          <p:cNvSpPr txBox="true"/>
          <p:nvPr/>
        </p:nvSpPr>
        <p:spPr>
          <a:xfrm rot="0">
            <a:off x="5902953" y="4474950"/>
            <a:ext cx="6482095" cy="1194226"/>
          </a:xfrm>
          <a:prstGeom prst="rect">
            <a:avLst/>
          </a:prstGeom>
        </p:spPr>
        <p:txBody>
          <a:bodyPr anchor="t" rtlCol="false" tIns="0" lIns="0" bIns="0" rIns="0">
            <a:spAutoFit/>
          </a:bodyPr>
          <a:lstStyle/>
          <a:p>
            <a:pPr algn="l">
              <a:lnSpc>
                <a:spcPts val="9670"/>
              </a:lnSpc>
              <a:spcBef>
                <a:spcPct val="0"/>
              </a:spcBef>
            </a:pPr>
            <a:r>
              <a:rPr lang="en-US" b="true" sz="6907" spc="1567">
                <a:solidFill>
                  <a:srgbClr val="000000"/>
                </a:solidFill>
                <a:latin typeface="Roboto Bold"/>
                <a:ea typeface="Roboto Bold"/>
                <a:cs typeface="Roboto Bold"/>
                <a:sym typeface="Roboto Bold"/>
              </a:rPr>
              <a:t>OBRIGADO!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650153" y="0"/>
            <a:ext cx="8194199" cy="10287000"/>
            <a:chOff x="0" y="0"/>
            <a:chExt cx="2158143" cy="2709333"/>
          </a:xfrm>
        </p:grpSpPr>
        <p:sp>
          <p:nvSpPr>
            <p:cNvPr name="Freeform 3" id="3"/>
            <p:cNvSpPr/>
            <p:nvPr/>
          </p:nvSpPr>
          <p:spPr>
            <a:xfrm flipH="false" flipV="false" rot="0">
              <a:off x="0" y="0"/>
              <a:ext cx="2158143" cy="2709333"/>
            </a:xfrm>
            <a:custGeom>
              <a:avLst/>
              <a:gdLst/>
              <a:ahLst/>
              <a:cxnLst/>
              <a:rect r="r" b="b" t="t" l="l"/>
              <a:pathLst>
                <a:path h="2709333" w="2158143">
                  <a:moveTo>
                    <a:pt x="48185" y="0"/>
                  </a:moveTo>
                  <a:lnTo>
                    <a:pt x="2109958" y="0"/>
                  </a:lnTo>
                  <a:cubicBezTo>
                    <a:pt x="2136570" y="0"/>
                    <a:pt x="2158143" y="21573"/>
                    <a:pt x="2158143" y="48185"/>
                  </a:cubicBezTo>
                  <a:lnTo>
                    <a:pt x="2158143" y="2661148"/>
                  </a:lnTo>
                  <a:cubicBezTo>
                    <a:pt x="2158143" y="2687760"/>
                    <a:pt x="2136570" y="2709333"/>
                    <a:pt x="2109958" y="2709333"/>
                  </a:cubicBezTo>
                  <a:lnTo>
                    <a:pt x="48185" y="2709333"/>
                  </a:lnTo>
                  <a:cubicBezTo>
                    <a:pt x="21573" y="2709333"/>
                    <a:pt x="0" y="2687760"/>
                    <a:pt x="0" y="2661148"/>
                  </a:cubicBezTo>
                  <a:lnTo>
                    <a:pt x="0" y="48185"/>
                  </a:lnTo>
                  <a:cubicBezTo>
                    <a:pt x="0" y="21573"/>
                    <a:pt x="21573" y="0"/>
                    <a:pt x="48185" y="0"/>
                  </a:cubicBezTo>
                  <a:close/>
                </a:path>
              </a:pathLst>
            </a:custGeom>
            <a:solidFill>
              <a:srgbClr val="B8EE30"/>
            </a:solidFill>
            <a:ln cap="rnd">
              <a:noFill/>
              <a:prstDash val="solid"/>
              <a:round/>
            </a:ln>
          </p:spPr>
        </p:sp>
        <p:sp>
          <p:nvSpPr>
            <p:cNvPr name="TextBox 4" id="4"/>
            <p:cNvSpPr txBox="true"/>
            <p:nvPr/>
          </p:nvSpPr>
          <p:spPr>
            <a:xfrm>
              <a:off x="0" y="-28575"/>
              <a:ext cx="2158143" cy="2737908"/>
            </a:xfrm>
            <a:prstGeom prst="rect">
              <a:avLst/>
            </a:prstGeom>
          </p:spPr>
          <p:txBody>
            <a:bodyPr anchor="ctr" rtlCol="false" tIns="50800" lIns="50800" bIns="50800" rIns="50800"/>
            <a:lstStyle/>
            <a:p>
              <a:pPr algn="ctr" marL="0" indent="0" lvl="0">
                <a:lnSpc>
                  <a:spcPts val="1889"/>
                </a:lnSpc>
                <a:spcBef>
                  <a:spcPct val="0"/>
                </a:spcBef>
              </a:pPr>
            </a:p>
          </p:txBody>
        </p:sp>
      </p:grpSp>
      <p:sp>
        <p:nvSpPr>
          <p:cNvPr name="Freeform 5" id="5"/>
          <p:cNvSpPr/>
          <p:nvPr/>
        </p:nvSpPr>
        <p:spPr>
          <a:xfrm flipH="false" flipV="false" rot="0">
            <a:off x="799077" y="3702049"/>
            <a:ext cx="6004980" cy="4000818"/>
          </a:xfrm>
          <a:custGeom>
            <a:avLst/>
            <a:gdLst/>
            <a:ahLst/>
            <a:cxnLst/>
            <a:rect r="r" b="b" t="t" l="l"/>
            <a:pathLst>
              <a:path h="4000818" w="6004980">
                <a:moveTo>
                  <a:pt x="0" y="0"/>
                </a:moveTo>
                <a:lnTo>
                  <a:pt x="6004980" y="0"/>
                </a:lnTo>
                <a:lnTo>
                  <a:pt x="6004980" y="4000817"/>
                </a:lnTo>
                <a:lnTo>
                  <a:pt x="0" y="4000817"/>
                </a:lnTo>
                <a:lnTo>
                  <a:pt x="0" y="0"/>
                </a:lnTo>
                <a:close/>
              </a:path>
            </a:pathLst>
          </a:custGeom>
          <a:blipFill>
            <a:blip r:embed="rId2"/>
            <a:stretch>
              <a:fillRect l="0" t="0" r="0" b="0"/>
            </a:stretch>
          </a:blipFill>
          <a:ln cap="sq">
            <a:noFill/>
            <a:prstDash val="solid"/>
            <a:miter/>
          </a:ln>
        </p:spPr>
      </p:sp>
      <p:sp>
        <p:nvSpPr>
          <p:cNvPr name="Freeform 6" id="6"/>
          <p:cNvSpPr/>
          <p:nvPr/>
        </p:nvSpPr>
        <p:spPr>
          <a:xfrm flipH="false" flipV="false" rot="0">
            <a:off x="9390334" y="4552843"/>
            <a:ext cx="3028665" cy="2021634"/>
          </a:xfrm>
          <a:custGeom>
            <a:avLst/>
            <a:gdLst/>
            <a:ahLst/>
            <a:cxnLst/>
            <a:rect r="r" b="b" t="t" l="l"/>
            <a:pathLst>
              <a:path h="2021634" w="3028665">
                <a:moveTo>
                  <a:pt x="0" y="0"/>
                </a:moveTo>
                <a:lnTo>
                  <a:pt x="3028665" y="0"/>
                </a:lnTo>
                <a:lnTo>
                  <a:pt x="3028665" y="2021634"/>
                </a:lnTo>
                <a:lnTo>
                  <a:pt x="0" y="2021634"/>
                </a:lnTo>
                <a:lnTo>
                  <a:pt x="0" y="0"/>
                </a:lnTo>
                <a:close/>
              </a:path>
            </a:pathLst>
          </a:custGeom>
          <a:blipFill>
            <a:blip r:embed="rId3"/>
            <a:stretch>
              <a:fillRect l="0" t="0" r="0" b="0"/>
            </a:stretch>
          </a:blipFill>
        </p:spPr>
      </p:sp>
      <p:sp>
        <p:nvSpPr>
          <p:cNvPr name="Freeform 7" id="7"/>
          <p:cNvSpPr/>
          <p:nvPr/>
        </p:nvSpPr>
        <p:spPr>
          <a:xfrm flipH="false" flipV="false" rot="0">
            <a:off x="9390334" y="7216010"/>
            <a:ext cx="3028665" cy="2017848"/>
          </a:xfrm>
          <a:custGeom>
            <a:avLst/>
            <a:gdLst/>
            <a:ahLst/>
            <a:cxnLst/>
            <a:rect r="r" b="b" t="t" l="l"/>
            <a:pathLst>
              <a:path h="2017848" w="3028665">
                <a:moveTo>
                  <a:pt x="0" y="0"/>
                </a:moveTo>
                <a:lnTo>
                  <a:pt x="3028665" y="0"/>
                </a:lnTo>
                <a:lnTo>
                  <a:pt x="3028665" y="2017848"/>
                </a:lnTo>
                <a:lnTo>
                  <a:pt x="0" y="2017848"/>
                </a:lnTo>
                <a:lnTo>
                  <a:pt x="0" y="0"/>
                </a:lnTo>
                <a:close/>
              </a:path>
            </a:pathLst>
          </a:custGeom>
          <a:blipFill>
            <a:blip r:embed="rId4"/>
            <a:stretch>
              <a:fillRect l="0" t="0" r="0" b="0"/>
            </a:stretch>
          </a:blipFill>
        </p:spPr>
      </p:sp>
      <p:sp>
        <p:nvSpPr>
          <p:cNvPr name="Freeform 8" id="8"/>
          <p:cNvSpPr/>
          <p:nvPr/>
        </p:nvSpPr>
        <p:spPr>
          <a:xfrm flipH="false" flipV="false" rot="0">
            <a:off x="12934262" y="4552843"/>
            <a:ext cx="3034347" cy="2021634"/>
          </a:xfrm>
          <a:custGeom>
            <a:avLst/>
            <a:gdLst/>
            <a:ahLst/>
            <a:cxnLst/>
            <a:rect r="r" b="b" t="t" l="l"/>
            <a:pathLst>
              <a:path h="2021634" w="3034347">
                <a:moveTo>
                  <a:pt x="0" y="0"/>
                </a:moveTo>
                <a:lnTo>
                  <a:pt x="3034347" y="0"/>
                </a:lnTo>
                <a:lnTo>
                  <a:pt x="3034347" y="2021634"/>
                </a:lnTo>
                <a:lnTo>
                  <a:pt x="0" y="2021634"/>
                </a:lnTo>
                <a:lnTo>
                  <a:pt x="0" y="0"/>
                </a:lnTo>
                <a:close/>
              </a:path>
            </a:pathLst>
          </a:custGeom>
          <a:blipFill>
            <a:blip r:embed="rId5"/>
            <a:stretch>
              <a:fillRect l="0" t="0" r="0" b="0"/>
            </a:stretch>
          </a:blipFill>
        </p:spPr>
      </p:sp>
      <p:sp>
        <p:nvSpPr>
          <p:cNvPr name="Freeform 9" id="9"/>
          <p:cNvSpPr/>
          <p:nvPr/>
        </p:nvSpPr>
        <p:spPr>
          <a:xfrm flipH="false" flipV="false" rot="0">
            <a:off x="12934262" y="7216010"/>
            <a:ext cx="3034347" cy="2017841"/>
          </a:xfrm>
          <a:custGeom>
            <a:avLst/>
            <a:gdLst/>
            <a:ahLst/>
            <a:cxnLst/>
            <a:rect r="r" b="b" t="t" l="l"/>
            <a:pathLst>
              <a:path h="2017841" w="3034347">
                <a:moveTo>
                  <a:pt x="0" y="0"/>
                </a:moveTo>
                <a:lnTo>
                  <a:pt x="3034347" y="0"/>
                </a:lnTo>
                <a:lnTo>
                  <a:pt x="3034347" y="2017841"/>
                </a:lnTo>
                <a:lnTo>
                  <a:pt x="0" y="2017841"/>
                </a:lnTo>
                <a:lnTo>
                  <a:pt x="0" y="0"/>
                </a:lnTo>
                <a:close/>
              </a:path>
            </a:pathLst>
          </a:custGeom>
          <a:blipFill>
            <a:blip r:embed="rId6"/>
            <a:stretch>
              <a:fillRect l="0" t="0" r="0" b="0"/>
            </a:stretch>
          </a:blipFill>
        </p:spPr>
      </p:sp>
      <p:sp>
        <p:nvSpPr>
          <p:cNvPr name="TextBox 10" id="10"/>
          <p:cNvSpPr txBox="true"/>
          <p:nvPr/>
        </p:nvSpPr>
        <p:spPr>
          <a:xfrm rot="0">
            <a:off x="799077" y="1916154"/>
            <a:ext cx="6035998" cy="1326515"/>
          </a:xfrm>
          <a:prstGeom prst="rect">
            <a:avLst/>
          </a:prstGeom>
        </p:spPr>
        <p:txBody>
          <a:bodyPr anchor="t" rtlCol="false" tIns="0" lIns="0" bIns="0" rIns="0">
            <a:spAutoFit/>
          </a:bodyPr>
          <a:lstStyle/>
          <a:p>
            <a:pPr algn="just" marL="0" indent="0" lvl="0">
              <a:lnSpc>
                <a:spcPts val="2664"/>
              </a:lnSpc>
              <a:spcBef>
                <a:spcPct val="0"/>
              </a:spcBef>
            </a:pPr>
            <a:r>
              <a:rPr lang="en-US" b="true" sz="2049" i="true" spc="10" strike="noStrike" u="none">
                <a:solidFill>
                  <a:srgbClr val="000000"/>
                </a:solidFill>
                <a:latin typeface="Roboto Bold Italics"/>
                <a:ea typeface="Roboto Bold Italics"/>
                <a:cs typeface="Roboto Bold Italics"/>
                <a:sym typeface="Roboto Bold Italics"/>
              </a:rPr>
              <a:t>Nos últimos anos, o rápido avanço da tecnologia tem transformado significativamente o dia a dia das pessoas, consolidando-se como um</a:t>
            </a:r>
            <a:r>
              <a:rPr lang="en-US" b="true" sz="2049" i="true" spc="10" strike="noStrike" u="none">
                <a:solidFill>
                  <a:srgbClr val="000000"/>
                </a:solidFill>
                <a:latin typeface="Roboto Bold Italics"/>
                <a:ea typeface="Roboto Bold Italics"/>
                <a:cs typeface="Roboto Bold Italics"/>
                <a:sym typeface="Roboto Bold Italics"/>
              </a:rPr>
              <a:t> elemento essencial na vida moderna em escala global.</a:t>
            </a:r>
          </a:p>
        </p:txBody>
      </p:sp>
      <p:sp>
        <p:nvSpPr>
          <p:cNvPr name="TextBox 11" id="11"/>
          <p:cNvSpPr txBox="true"/>
          <p:nvPr/>
        </p:nvSpPr>
        <p:spPr>
          <a:xfrm rot="0">
            <a:off x="8194894" y="916032"/>
            <a:ext cx="9064406" cy="3326759"/>
          </a:xfrm>
          <a:prstGeom prst="rect">
            <a:avLst/>
          </a:prstGeom>
        </p:spPr>
        <p:txBody>
          <a:bodyPr anchor="t" rtlCol="false" tIns="0" lIns="0" bIns="0" rIns="0">
            <a:spAutoFit/>
          </a:bodyPr>
          <a:lstStyle/>
          <a:p>
            <a:pPr algn="just">
              <a:lnSpc>
                <a:spcPts val="2665"/>
              </a:lnSpc>
            </a:pPr>
            <a:r>
              <a:rPr lang="en-US" sz="2050" spc="10">
                <a:solidFill>
                  <a:srgbClr val="000000"/>
                </a:solidFill>
                <a:latin typeface="Roboto"/>
                <a:ea typeface="Roboto"/>
                <a:cs typeface="Roboto"/>
                <a:sym typeface="Roboto"/>
              </a:rPr>
              <a:t>A possibilidade de acessar a internet de praticamente qualquer lugar, por meio de computadores e dispositivos móveis, ampliou de forma significativa o acesso a serviços e recursos, promovendo mais comodidade e praticidade.</a:t>
            </a:r>
          </a:p>
          <a:p>
            <a:pPr algn="just">
              <a:lnSpc>
                <a:spcPts val="2665"/>
              </a:lnSpc>
            </a:pPr>
          </a:p>
          <a:p>
            <a:pPr algn="just" marL="442695" indent="-221347" lvl="1">
              <a:lnSpc>
                <a:spcPts val="2665"/>
              </a:lnSpc>
              <a:buFont typeface="Arial"/>
              <a:buChar char="•"/>
            </a:pPr>
            <a:r>
              <a:rPr lang="en-US" sz="2050" spc="10">
                <a:solidFill>
                  <a:srgbClr val="000000"/>
                </a:solidFill>
                <a:latin typeface="Roboto"/>
                <a:ea typeface="Roboto"/>
                <a:cs typeface="Roboto"/>
                <a:sym typeface="Roboto"/>
              </a:rPr>
              <a:t>Comunicação</a:t>
            </a:r>
          </a:p>
          <a:p>
            <a:pPr algn="just" marL="442695" indent="-221347" lvl="1">
              <a:lnSpc>
                <a:spcPts val="2665"/>
              </a:lnSpc>
              <a:buFont typeface="Arial"/>
              <a:buChar char="•"/>
            </a:pPr>
            <a:r>
              <a:rPr lang="en-US" sz="2050" spc="10">
                <a:solidFill>
                  <a:srgbClr val="000000"/>
                </a:solidFill>
                <a:latin typeface="Roboto"/>
                <a:ea typeface="Roboto"/>
                <a:cs typeface="Roboto"/>
                <a:sym typeface="Roboto"/>
              </a:rPr>
              <a:t>Trabalho</a:t>
            </a:r>
          </a:p>
          <a:p>
            <a:pPr algn="just" marL="442695" indent="-221347" lvl="1">
              <a:lnSpc>
                <a:spcPts val="2665"/>
              </a:lnSpc>
              <a:buFont typeface="Arial"/>
              <a:buChar char="•"/>
            </a:pPr>
            <a:r>
              <a:rPr lang="en-US" sz="2050" spc="10">
                <a:solidFill>
                  <a:srgbClr val="000000"/>
                </a:solidFill>
                <a:latin typeface="Roboto"/>
                <a:ea typeface="Roboto"/>
                <a:cs typeface="Roboto"/>
                <a:sym typeface="Roboto"/>
              </a:rPr>
              <a:t>Compras/finanças</a:t>
            </a:r>
          </a:p>
          <a:p>
            <a:pPr algn="just" marL="442695" indent="-221347" lvl="1">
              <a:lnSpc>
                <a:spcPts val="2665"/>
              </a:lnSpc>
              <a:buFont typeface="Arial"/>
              <a:buChar char="•"/>
            </a:pPr>
            <a:r>
              <a:rPr lang="en-US" sz="2050" spc="10">
                <a:solidFill>
                  <a:srgbClr val="000000"/>
                </a:solidFill>
                <a:latin typeface="Roboto"/>
                <a:ea typeface="Roboto"/>
                <a:cs typeface="Roboto"/>
                <a:sym typeface="Roboto"/>
              </a:rPr>
              <a:t>Educação</a:t>
            </a:r>
          </a:p>
          <a:p>
            <a:pPr algn="just" marL="442695" indent="-221347" lvl="1">
              <a:lnSpc>
                <a:spcPts val="2665"/>
              </a:lnSpc>
              <a:buFont typeface="Arial"/>
              <a:buChar char="•"/>
            </a:pPr>
            <a:r>
              <a:rPr lang="en-US" sz="2050" spc="10">
                <a:solidFill>
                  <a:srgbClr val="000000"/>
                </a:solidFill>
                <a:latin typeface="Roboto"/>
                <a:ea typeface="Roboto"/>
                <a:cs typeface="Roboto"/>
                <a:sym typeface="Roboto"/>
              </a:rPr>
              <a:t>Entretenimento</a:t>
            </a:r>
          </a:p>
          <a:p>
            <a:pPr algn="just" marL="442695" indent="-221347" lvl="1">
              <a:lnSpc>
                <a:spcPts val="2665"/>
              </a:lnSpc>
              <a:buFont typeface="Arial"/>
              <a:buChar char="•"/>
            </a:pPr>
            <a:r>
              <a:rPr lang="en-US" sz="2050" spc="10">
                <a:solidFill>
                  <a:srgbClr val="000000"/>
                </a:solidFill>
                <a:latin typeface="Roboto"/>
                <a:ea typeface="Roboto"/>
                <a:cs typeface="Roboto"/>
                <a:sym typeface="Roboto"/>
              </a:rPr>
              <a:t>Serviços públicos e privados</a:t>
            </a:r>
          </a:p>
        </p:txBody>
      </p:sp>
      <p:grpSp>
        <p:nvGrpSpPr>
          <p:cNvPr name="Group 12" id="12"/>
          <p:cNvGrpSpPr/>
          <p:nvPr/>
        </p:nvGrpSpPr>
        <p:grpSpPr>
          <a:xfrm rot="0">
            <a:off x="9841973" y="4850710"/>
            <a:ext cx="2677061" cy="1800304"/>
            <a:chOff x="0" y="0"/>
            <a:chExt cx="1231343" cy="828069"/>
          </a:xfrm>
        </p:grpSpPr>
        <p:sp>
          <p:nvSpPr>
            <p:cNvPr name="Freeform 13" id="13"/>
            <p:cNvSpPr/>
            <p:nvPr/>
          </p:nvSpPr>
          <p:spPr>
            <a:xfrm flipH="false" flipV="false" rot="0">
              <a:off x="0" y="0"/>
              <a:ext cx="1231342" cy="828069"/>
            </a:xfrm>
            <a:custGeom>
              <a:avLst/>
              <a:gdLst/>
              <a:ahLst/>
              <a:cxnLst/>
              <a:rect r="r" b="b" t="t" l="l"/>
              <a:pathLst>
                <a:path h="828069" w="1231342">
                  <a:moveTo>
                    <a:pt x="0" y="0"/>
                  </a:moveTo>
                  <a:lnTo>
                    <a:pt x="1231342" y="0"/>
                  </a:lnTo>
                  <a:lnTo>
                    <a:pt x="1231342" y="828069"/>
                  </a:lnTo>
                  <a:lnTo>
                    <a:pt x="0" y="828069"/>
                  </a:lnTo>
                  <a:close/>
                </a:path>
              </a:pathLst>
            </a:custGeom>
            <a:solidFill>
              <a:srgbClr val="000000">
                <a:alpha val="0"/>
              </a:srgbClr>
            </a:solidFill>
            <a:ln w="9525" cap="sq">
              <a:solidFill>
                <a:srgbClr val="000000"/>
              </a:solidFill>
              <a:prstDash val="solid"/>
              <a:miter/>
            </a:ln>
          </p:spPr>
        </p:sp>
        <p:sp>
          <p:nvSpPr>
            <p:cNvPr name="TextBox 14" id="14"/>
            <p:cNvSpPr txBox="true"/>
            <p:nvPr/>
          </p:nvSpPr>
          <p:spPr>
            <a:xfrm>
              <a:off x="0" y="-28575"/>
              <a:ext cx="1231343" cy="856644"/>
            </a:xfrm>
            <a:prstGeom prst="rect">
              <a:avLst/>
            </a:prstGeom>
          </p:spPr>
          <p:txBody>
            <a:bodyPr anchor="ctr" rtlCol="false" tIns="68580" lIns="68580" bIns="68580" rIns="68580"/>
            <a:lstStyle/>
            <a:p>
              <a:pPr algn="ctr">
                <a:lnSpc>
                  <a:spcPts val="1889"/>
                </a:lnSpc>
              </a:pPr>
            </a:p>
          </p:txBody>
        </p:sp>
      </p:grpSp>
      <p:grpSp>
        <p:nvGrpSpPr>
          <p:cNvPr name="Group 15" id="15"/>
          <p:cNvGrpSpPr/>
          <p:nvPr/>
        </p:nvGrpSpPr>
        <p:grpSpPr>
          <a:xfrm rot="0">
            <a:off x="9832448" y="7524671"/>
            <a:ext cx="2677061" cy="1800304"/>
            <a:chOff x="0" y="0"/>
            <a:chExt cx="1231343" cy="828069"/>
          </a:xfrm>
        </p:grpSpPr>
        <p:sp>
          <p:nvSpPr>
            <p:cNvPr name="Freeform 16" id="16"/>
            <p:cNvSpPr/>
            <p:nvPr/>
          </p:nvSpPr>
          <p:spPr>
            <a:xfrm flipH="false" flipV="false" rot="0">
              <a:off x="0" y="0"/>
              <a:ext cx="1231342" cy="828069"/>
            </a:xfrm>
            <a:custGeom>
              <a:avLst/>
              <a:gdLst/>
              <a:ahLst/>
              <a:cxnLst/>
              <a:rect r="r" b="b" t="t" l="l"/>
              <a:pathLst>
                <a:path h="828069" w="1231342">
                  <a:moveTo>
                    <a:pt x="0" y="0"/>
                  </a:moveTo>
                  <a:lnTo>
                    <a:pt x="1231342" y="0"/>
                  </a:lnTo>
                  <a:lnTo>
                    <a:pt x="1231342" y="828069"/>
                  </a:lnTo>
                  <a:lnTo>
                    <a:pt x="0" y="828069"/>
                  </a:lnTo>
                  <a:close/>
                </a:path>
              </a:pathLst>
            </a:custGeom>
            <a:solidFill>
              <a:srgbClr val="000000">
                <a:alpha val="0"/>
              </a:srgbClr>
            </a:solidFill>
            <a:ln w="9525" cap="sq">
              <a:solidFill>
                <a:srgbClr val="000000"/>
              </a:solidFill>
              <a:prstDash val="solid"/>
              <a:miter/>
            </a:ln>
          </p:spPr>
        </p:sp>
        <p:sp>
          <p:nvSpPr>
            <p:cNvPr name="TextBox 17" id="17"/>
            <p:cNvSpPr txBox="true"/>
            <p:nvPr/>
          </p:nvSpPr>
          <p:spPr>
            <a:xfrm>
              <a:off x="0" y="-28575"/>
              <a:ext cx="1231343" cy="856644"/>
            </a:xfrm>
            <a:prstGeom prst="rect">
              <a:avLst/>
            </a:prstGeom>
          </p:spPr>
          <p:txBody>
            <a:bodyPr anchor="ctr" rtlCol="false" tIns="68580" lIns="68580" bIns="68580" rIns="68580"/>
            <a:lstStyle/>
            <a:p>
              <a:pPr algn="ctr">
                <a:lnSpc>
                  <a:spcPts val="1889"/>
                </a:lnSpc>
              </a:pPr>
            </a:p>
          </p:txBody>
        </p:sp>
      </p:grpSp>
      <p:grpSp>
        <p:nvGrpSpPr>
          <p:cNvPr name="Group 18" id="18"/>
          <p:cNvGrpSpPr/>
          <p:nvPr/>
        </p:nvGrpSpPr>
        <p:grpSpPr>
          <a:xfrm rot="0">
            <a:off x="13386798" y="4850710"/>
            <a:ext cx="2677061" cy="1800304"/>
            <a:chOff x="0" y="0"/>
            <a:chExt cx="1231343" cy="828069"/>
          </a:xfrm>
        </p:grpSpPr>
        <p:sp>
          <p:nvSpPr>
            <p:cNvPr name="Freeform 19" id="19"/>
            <p:cNvSpPr/>
            <p:nvPr/>
          </p:nvSpPr>
          <p:spPr>
            <a:xfrm flipH="false" flipV="false" rot="0">
              <a:off x="0" y="0"/>
              <a:ext cx="1231342" cy="828069"/>
            </a:xfrm>
            <a:custGeom>
              <a:avLst/>
              <a:gdLst/>
              <a:ahLst/>
              <a:cxnLst/>
              <a:rect r="r" b="b" t="t" l="l"/>
              <a:pathLst>
                <a:path h="828069" w="1231342">
                  <a:moveTo>
                    <a:pt x="0" y="0"/>
                  </a:moveTo>
                  <a:lnTo>
                    <a:pt x="1231342" y="0"/>
                  </a:lnTo>
                  <a:lnTo>
                    <a:pt x="1231342" y="828069"/>
                  </a:lnTo>
                  <a:lnTo>
                    <a:pt x="0" y="828069"/>
                  </a:lnTo>
                  <a:close/>
                </a:path>
              </a:pathLst>
            </a:custGeom>
            <a:solidFill>
              <a:srgbClr val="000000">
                <a:alpha val="0"/>
              </a:srgbClr>
            </a:solidFill>
            <a:ln w="9525" cap="sq">
              <a:solidFill>
                <a:srgbClr val="000000"/>
              </a:solidFill>
              <a:prstDash val="solid"/>
              <a:miter/>
            </a:ln>
          </p:spPr>
        </p:sp>
        <p:sp>
          <p:nvSpPr>
            <p:cNvPr name="TextBox 20" id="20"/>
            <p:cNvSpPr txBox="true"/>
            <p:nvPr/>
          </p:nvSpPr>
          <p:spPr>
            <a:xfrm>
              <a:off x="0" y="-28575"/>
              <a:ext cx="1231343" cy="856644"/>
            </a:xfrm>
            <a:prstGeom prst="rect">
              <a:avLst/>
            </a:prstGeom>
          </p:spPr>
          <p:txBody>
            <a:bodyPr anchor="ctr" rtlCol="false" tIns="68580" lIns="68580" bIns="68580" rIns="68580"/>
            <a:lstStyle/>
            <a:p>
              <a:pPr algn="ctr">
                <a:lnSpc>
                  <a:spcPts val="1889"/>
                </a:lnSpc>
              </a:pPr>
            </a:p>
          </p:txBody>
        </p:sp>
      </p:grpSp>
      <p:grpSp>
        <p:nvGrpSpPr>
          <p:cNvPr name="Group 21" id="21"/>
          <p:cNvGrpSpPr/>
          <p:nvPr/>
        </p:nvGrpSpPr>
        <p:grpSpPr>
          <a:xfrm rot="0">
            <a:off x="13377273" y="7524671"/>
            <a:ext cx="2677061" cy="1800304"/>
            <a:chOff x="0" y="0"/>
            <a:chExt cx="1231343" cy="828069"/>
          </a:xfrm>
        </p:grpSpPr>
        <p:sp>
          <p:nvSpPr>
            <p:cNvPr name="Freeform 22" id="22"/>
            <p:cNvSpPr/>
            <p:nvPr/>
          </p:nvSpPr>
          <p:spPr>
            <a:xfrm flipH="false" flipV="false" rot="0">
              <a:off x="0" y="0"/>
              <a:ext cx="1231342" cy="828069"/>
            </a:xfrm>
            <a:custGeom>
              <a:avLst/>
              <a:gdLst/>
              <a:ahLst/>
              <a:cxnLst/>
              <a:rect r="r" b="b" t="t" l="l"/>
              <a:pathLst>
                <a:path h="828069" w="1231342">
                  <a:moveTo>
                    <a:pt x="0" y="0"/>
                  </a:moveTo>
                  <a:lnTo>
                    <a:pt x="1231342" y="0"/>
                  </a:lnTo>
                  <a:lnTo>
                    <a:pt x="1231342" y="828069"/>
                  </a:lnTo>
                  <a:lnTo>
                    <a:pt x="0" y="828069"/>
                  </a:lnTo>
                  <a:close/>
                </a:path>
              </a:pathLst>
            </a:custGeom>
            <a:solidFill>
              <a:srgbClr val="000000">
                <a:alpha val="0"/>
              </a:srgbClr>
            </a:solidFill>
            <a:ln w="9525" cap="sq">
              <a:solidFill>
                <a:srgbClr val="000000"/>
              </a:solidFill>
              <a:prstDash val="solid"/>
              <a:miter/>
            </a:ln>
          </p:spPr>
        </p:sp>
        <p:sp>
          <p:nvSpPr>
            <p:cNvPr name="TextBox 23" id="23"/>
            <p:cNvSpPr txBox="true"/>
            <p:nvPr/>
          </p:nvSpPr>
          <p:spPr>
            <a:xfrm>
              <a:off x="0" y="-28575"/>
              <a:ext cx="1231343" cy="856644"/>
            </a:xfrm>
            <a:prstGeom prst="rect">
              <a:avLst/>
            </a:prstGeom>
          </p:spPr>
          <p:txBody>
            <a:bodyPr anchor="ctr" rtlCol="false" tIns="68580" lIns="68580" bIns="68580" rIns="68580"/>
            <a:lstStyle/>
            <a:p>
              <a:pPr algn="ctr">
                <a:lnSpc>
                  <a:spcPts val="188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10754433" y="0"/>
            <a:ext cx="8056426" cy="10287000"/>
            <a:chOff x="0" y="0"/>
            <a:chExt cx="2121857" cy="2709333"/>
          </a:xfrm>
        </p:grpSpPr>
        <p:sp>
          <p:nvSpPr>
            <p:cNvPr name="Freeform 3" id="3"/>
            <p:cNvSpPr/>
            <p:nvPr/>
          </p:nvSpPr>
          <p:spPr>
            <a:xfrm flipH="false" flipV="false" rot="0">
              <a:off x="0" y="0"/>
              <a:ext cx="2121857" cy="2709333"/>
            </a:xfrm>
            <a:custGeom>
              <a:avLst/>
              <a:gdLst/>
              <a:ahLst/>
              <a:cxnLst/>
              <a:rect r="r" b="b" t="t" l="l"/>
              <a:pathLst>
                <a:path h="2709333" w="2121857">
                  <a:moveTo>
                    <a:pt x="49009" y="0"/>
                  </a:moveTo>
                  <a:lnTo>
                    <a:pt x="2072848" y="0"/>
                  </a:lnTo>
                  <a:cubicBezTo>
                    <a:pt x="2099915" y="0"/>
                    <a:pt x="2121857" y="21942"/>
                    <a:pt x="2121857" y="49009"/>
                  </a:cubicBezTo>
                  <a:lnTo>
                    <a:pt x="2121857" y="2660324"/>
                  </a:lnTo>
                  <a:cubicBezTo>
                    <a:pt x="2121857" y="2673322"/>
                    <a:pt x="2116693" y="2685788"/>
                    <a:pt x="2107503" y="2694979"/>
                  </a:cubicBezTo>
                  <a:cubicBezTo>
                    <a:pt x="2098311" y="2704170"/>
                    <a:pt x="2085846" y="2709333"/>
                    <a:pt x="2072848" y="2709333"/>
                  </a:cubicBezTo>
                  <a:lnTo>
                    <a:pt x="49009" y="2709333"/>
                  </a:lnTo>
                  <a:cubicBezTo>
                    <a:pt x="21942" y="2709333"/>
                    <a:pt x="0" y="2687391"/>
                    <a:pt x="0" y="2660324"/>
                  </a:cubicBezTo>
                  <a:lnTo>
                    <a:pt x="0" y="49009"/>
                  </a:lnTo>
                  <a:cubicBezTo>
                    <a:pt x="0" y="21942"/>
                    <a:pt x="21942" y="0"/>
                    <a:pt x="49009" y="0"/>
                  </a:cubicBezTo>
                  <a:close/>
                </a:path>
              </a:pathLst>
            </a:custGeom>
            <a:solidFill>
              <a:srgbClr val="B8EE30"/>
            </a:solidFill>
            <a:ln cap="rnd">
              <a:noFill/>
              <a:prstDash val="solid"/>
              <a:round/>
            </a:ln>
          </p:spPr>
        </p:sp>
        <p:sp>
          <p:nvSpPr>
            <p:cNvPr name="TextBox 4" id="4"/>
            <p:cNvSpPr txBox="true"/>
            <p:nvPr/>
          </p:nvSpPr>
          <p:spPr>
            <a:xfrm>
              <a:off x="0" y="-28575"/>
              <a:ext cx="2121857" cy="2737908"/>
            </a:xfrm>
            <a:prstGeom prst="rect">
              <a:avLst/>
            </a:prstGeom>
          </p:spPr>
          <p:txBody>
            <a:bodyPr anchor="ctr" rtlCol="false" tIns="50800" lIns="50800" bIns="50800" rIns="50800"/>
            <a:lstStyle/>
            <a:p>
              <a:pPr algn="ctr" marL="0" indent="0" lvl="0">
                <a:lnSpc>
                  <a:spcPts val="1889"/>
                </a:lnSpc>
                <a:spcBef>
                  <a:spcPct val="0"/>
                </a:spcBef>
              </a:pPr>
            </a:p>
          </p:txBody>
        </p:sp>
      </p:grpSp>
      <p:sp>
        <p:nvSpPr>
          <p:cNvPr name="Freeform 5" id="5"/>
          <p:cNvSpPr/>
          <p:nvPr/>
        </p:nvSpPr>
        <p:spPr>
          <a:xfrm flipH="false" flipV="false" rot="0">
            <a:off x="11717115" y="3009759"/>
            <a:ext cx="5542185" cy="4267483"/>
          </a:xfrm>
          <a:custGeom>
            <a:avLst/>
            <a:gdLst/>
            <a:ahLst/>
            <a:cxnLst/>
            <a:rect r="r" b="b" t="t" l="l"/>
            <a:pathLst>
              <a:path h="4267483" w="5542185">
                <a:moveTo>
                  <a:pt x="0" y="0"/>
                </a:moveTo>
                <a:lnTo>
                  <a:pt x="5542185" y="0"/>
                </a:lnTo>
                <a:lnTo>
                  <a:pt x="5542185" y="4267482"/>
                </a:lnTo>
                <a:lnTo>
                  <a:pt x="0" y="4267482"/>
                </a:lnTo>
                <a:lnTo>
                  <a:pt x="0" y="0"/>
                </a:lnTo>
                <a:close/>
              </a:path>
            </a:pathLst>
          </a:custGeom>
          <a:blipFill>
            <a:blip r:embed="rId2"/>
            <a:stretch>
              <a:fillRect l="-7786" t="0" r="-7786" b="0"/>
            </a:stretch>
          </a:blipFill>
        </p:spPr>
      </p:sp>
      <p:sp>
        <p:nvSpPr>
          <p:cNvPr name="TextBox 6" id="6"/>
          <p:cNvSpPr txBox="true"/>
          <p:nvPr/>
        </p:nvSpPr>
        <p:spPr>
          <a:xfrm rot="0">
            <a:off x="910317" y="3168270"/>
            <a:ext cx="8804168" cy="659759"/>
          </a:xfrm>
          <a:prstGeom prst="rect">
            <a:avLst/>
          </a:prstGeom>
        </p:spPr>
        <p:txBody>
          <a:bodyPr anchor="t" rtlCol="false" tIns="0" lIns="0" bIns="0" rIns="0">
            <a:spAutoFit/>
          </a:bodyPr>
          <a:lstStyle/>
          <a:p>
            <a:pPr algn="ctr" marL="0" indent="0" lvl="0">
              <a:lnSpc>
                <a:spcPts val="2665"/>
              </a:lnSpc>
              <a:spcBef>
                <a:spcPct val="0"/>
              </a:spcBef>
            </a:pPr>
            <a:r>
              <a:rPr lang="en-US" b="true" sz="2050" i="true" spc="10">
                <a:solidFill>
                  <a:srgbClr val="000000"/>
                </a:solidFill>
                <a:latin typeface="Roboto Bold Italics"/>
                <a:ea typeface="Roboto Bold Italics"/>
                <a:cs typeface="Roboto Bold Italics"/>
                <a:sym typeface="Roboto Bold Italics"/>
              </a:rPr>
              <a:t>Emb</a:t>
            </a:r>
            <a:r>
              <a:rPr lang="en-US" b="true" sz="2050" i="true" spc="10" strike="noStrike" u="none">
                <a:solidFill>
                  <a:srgbClr val="000000"/>
                </a:solidFill>
                <a:latin typeface="Roboto Bold Italics"/>
                <a:ea typeface="Roboto Bold Italics"/>
                <a:cs typeface="Roboto Bold Italics"/>
                <a:sym typeface="Roboto Bold Italics"/>
              </a:rPr>
              <a:t>o</a:t>
            </a:r>
            <a:r>
              <a:rPr lang="en-US" b="true" sz="2050" i="true" spc="10" strike="noStrike" u="none">
                <a:solidFill>
                  <a:srgbClr val="000000"/>
                </a:solidFill>
                <a:latin typeface="Roboto Bold Italics"/>
                <a:ea typeface="Roboto Bold Italics"/>
                <a:cs typeface="Roboto Bold Italics"/>
                <a:sym typeface="Roboto Bold Italics"/>
              </a:rPr>
              <a:t>ra</a:t>
            </a:r>
            <a:r>
              <a:rPr lang="en-US" b="true" sz="2050" i="true" spc="10" strike="noStrike" u="none">
                <a:solidFill>
                  <a:srgbClr val="000000"/>
                </a:solidFill>
                <a:latin typeface="Roboto Bold Italics"/>
                <a:ea typeface="Roboto Bold Italics"/>
                <a:cs typeface="Roboto Bold Italics"/>
                <a:sym typeface="Roboto Bold Italics"/>
              </a:rPr>
              <a:t> t</a:t>
            </a:r>
            <a:r>
              <a:rPr lang="en-US" b="true" sz="2050" i="true" spc="10" strike="noStrike" u="none">
                <a:solidFill>
                  <a:srgbClr val="000000"/>
                </a:solidFill>
                <a:latin typeface="Roboto Bold Italics"/>
                <a:ea typeface="Roboto Bold Italics"/>
                <a:cs typeface="Roboto Bold Italics"/>
                <a:sym typeface="Roboto Bold Italics"/>
              </a:rPr>
              <a:t>raga d</a:t>
            </a:r>
            <a:r>
              <a:rPr lang="en-US" b="true" sz="2050" i="true" spc="10" strike="noStrike" u="none">
                <a:solidFill>
                  <a:srgbClr val="000000"/>
                </a:solidFill>
                <a:latin typeface="Roboto Bold Italics"/>
                <a:ea typeface="Roboto Bold Italics"/>
                <a:cs typeface="Roboto Bold Italics"/>
                <a:sym typeface="Roboto Bold Italics"/>
              </a:rPr>
              <a:t>i</a:t>
            </a:r>
            <a:r>
              <a:rPr lang="en-US" b="true" sz="2050" i="true" spc="10" strike="noStrike" u="none">
                <a:solidFill>
                  <a:srgbClr val="000000"/>
                </a:solidFill>
                <a:latin typeface="Roboto Bold Italics"/>
                <a:ea typeface="Roboto Bold Italics"/>
                <a:cs typeface="Roboto Bold Italics"/>
                <a:sym typeface="Roboto Bold Italics"/>
              </a:rPr>
              <a:t>ver</a:t>
            </a:r>
            <a:r>
              <a:rPr lang="en-US" b="true" sz="2050" i="true" spc="10" strike="noStrike" u="none">
                <a:solidFill>
                  <a:srgbClr val="000000"/>
                </a:solidFill>
                <a:latin typeface="Roboto Bold Italics"/>
                <a:ea typeface="Roboto Bold Italics"/>
                <a:cs typeface="Roboto Bold Italics"/>
                <a:sym typeface="Roboto Bold Italics"/>
              </a:rPr>
              <a:t>sas </a:t>
            </a:r>
            <a:r>
              <a:rPr lang="en-US" b="true" sz="2050" i="true" spc="10" strike="noStrike" u="none">
                <a:solidFill>
                  <a:srgbClr val="000000"/>
                </a:solidFill>
                <a:latin typeface="Roboto Bold Italics"/>
                <a:ea typeface="Roboto Bold Italics"/>
                <a:cs typeface="Roboto Bold Italics"/>
                <a:sym typeface="Roboto Bold Italics"/>
              </a:rPr>
              <a:t>facil</a:t>
            </a:r>
            <a:r>
              <a:rPr lang="en-US" b="true" sz="2050" i="true" spc="10" strike="noStrike" u="none">
                <a:solidFill>
                  <a:srgbClr val="000000"/>
                </a:solidFill>
                <a:latin typeface="Roboto Bold Italics"/>
                <a:ea typeface="Roboto Bold Italics"/>
                <a:cs typeface="Roboto Bold Italics"/>
                <a:sym typeface="Roboto Bold Italics"/>
              </a:rPr>
              <a:t>id</a:t>
            </a:r>
            <a:r>
              <a:rPr lang="en-US" b="true" sz="2050" i="true" spc="10" strike="noStrike" u="none">
                <a:solidFill>
                  <a:srgbClr val="000000"/>
                </a:solidFill>
                <a:latin typeface="Roboto Bold Italics"/>
                <a:ea typeface="Roboto Bold Italics"/>
                <a:cs typeface="Roboto Bold Italics"/>
                <a:sym typeface="Roboto Bold Italics"/>
              </a:rPr>
              <a:t>ades, </a:t>
            </a:r>
            <a:r>
              <a:rPr lang="en-US" b="true" sz="2050" i="true" spc="10" strike="noStrike" u="none">
                <a:solidFill>
                  <a:srgbClr val="000000"/>
                </a:solidFill>
                <a:latin typeface="Roboto Bold Italics"/>
                <a:ea typeface="Roboto Bold Italics"/>
                <a:cs typeface="Roboto Bold Italics"/>
                <a:sym typeface="Roboto Bold Italics"/>
              </a:rPr>
              <a:t>o avanço tecnol</a:t>
            </a:r>
            <a:r>
              <a:rPr lang="en-US" b="true" sz="2050" i="true" spc="10" strike="noStrike" u="none">
                <a:solidFill>
                  <a:srgbClr val="000000"/>
                </a:solidFill>
                <a:latin typeface="Roboto Bold Italics"/>
                <a:ea typeface="Roboto Bold Italics"/>
                <a:cs typeface="Roboto Bold Italics"/>
                <a:sym typeface="Roboto Bold Italics"/>
              </a:rPr>
              <a:t>ó</a:t>
            </a:r>
            <a:r>
              <a:rPr lang="en-US" b="true" sz="2050" i="true" spc="10" strike="noStrike" u="none">
                <a:solidFill>
                  <a:srgbClr val="000000"/>
                </a:solidFill>
                <a:latin typeface="Roboto Bold Italics"/>
                <a:ea typeface="Roboto Bold Italics"/>
                <a:cs typeface="Roboto Bold Italics"/>
                <a:sym typeface="Roboto Bold Italics"/>
              </a:rPr>
              <a:t>gi</a:t>
            </a:r>
            <a:r>
              <a:rPr lang="en-US" b="true" sz="2050" i="true" spc="10" strike="noStrike" u="none">
                <a:solidFill>
                  <a:srgbClr val="000000"/>
                </a:solidFill>
                <a:latin typeface="Roboto Bold Italics"/>
                <a:ea typeface="Roboto Bold Italics"/>
                <a:cs typeface="Roboto Bold Italics"/>
                <a:sym typeface="Roboto Bold Italics"/>
              </a:rPr>
              <a:t>co</a:t>
            </a:r>
          </a:p>
          <a:p>
            <a:pPr algn="ctr" marL="0" indent="0" lvl="0">
              <a:lnSpc>
                <a:spcPts val="2665"/>
              </a:lnSpc>
              <a:spcBef>
                <a:spcPct val="0"/>
              </a:spcBef>
            </a:pPr>
            <a:r>
              <a:rPr lang="en-US" b="true" sz="2050" i="true" spc="10" strike="noStrike" u="none">
                <a:solidFill>
                  <a:srgbClr val="000000"/>
                </a:solidFill>
                <a:latin typeface="Roboto Bold Italics"/>
                <a:ea typeface="Roboto Bold Italics"/>
                <a:cs typeface="Roboto Bold Italics"/>
                <a:sym typeface="Roboto Bold Italics"/>
              </a:rPr>
              <a:t>contínuo também impõe novos desafios à sociedade.</a:t>
            </a:r>
          </a:p>
        </p:txBody>
      </p:sp>
      <p:sp>
        <p:nvSpPr>
          <p:cNvPr name="TextBox 7" id="7"/>
          <p:cNvSpPr txBox="true"/>
          <p:nvPr/>
        </p:nvSpPr>
        <p:spPr>
          <a:xfrm rot="0">
            <a:off x="1010670" y="4837181"/>
            <a:ext cx="8603463" cy="2326634"/>
          </a:xfrm>
          <a:prstGeom prst="rect">
            <a:avLst/>
          </a:prstGeom>
        </p:spPr>
        <p:txBody>
          <a:bodyPr anchor="t" rtlCol="false" tIns="0" lIns="0" bIns="0" rIns="0">
            <a:spAutoFit/>
          </a:bodyPr>
          <a:lstStyle/>
          <a:p>
            <a:pPr algn="just">
              <a:lnSpc>
                <a:spcPts val="2665"/>
              </a:lnSpc>
            </a:pPr>
            <a:r>
              <a:rPr lang="en-US" sz="2050" spc="10">
                <a:solidFill>
                  <a:srgbClr val="000000"/>
                </a:solidFill>
                <a:latin typeface="Roboto"/>
                <a:ea typeface="Roboto"/>
                <a:cs typeface="Roboto"/>
                <a:sym typeface="Roboto"/>
              </a:rPr>
              <a:t>Do ponto de vista educacional, percebe-se que os estudantes de todas as idades enfrentam dificuldades para conciliar estudos, prazos acadêmicos, compromissos pessoais e, em alguns casos, profissionais.</a:t>
            </a:r>
          </a:p>
          <a:p>
            <a:pPr algn="just">
              <a:lnSpc>
                <a:spcPts val="2665"/>
              </a:lnSpc>
            </a:pPr>
          </a:p>
          <a:p>
            <a:pPr algn="just">
              <a:lnSpc>
                <a:spcPts val="2665"/>
              </a:lnSpc>
            </a:pPr>
            <a:r>
              <a:rPr lang="en-US" sz="2050" spc="10">
                <a:solidFill>
                  <a:srgbClr val="000000"/>
                </a:solidFill>
                <a:latin typeface="Roboto"/>
                <a:ea typeface="Roboto"/>
                <a:cs typeface="Roboto"/>
                <a:sym typeface="Roboto"/>
              </a:rPr>
              <a:t>Devido ao fácil acesso à internet, redes sociais e jogos, surgem diversas distrações, aumentand</a:t>
            </a:r>
            <a:r>
              <a:rPr lang="en-US" sz="2050" spc="10">
                <a:solidFill>
                  <a:srgbClr val="000000"/>
                </a:solidFill>
                <a:latin typeface="Roboto"/>
                <a:ea typeface="Roboto"/>
                <a:cs typeface="Roboto"/>
                <a:sym typeface="Roboto"/>
              </a:rPr>
              <a:t>o a p</a:t>
            </a:r>
            <a:r>
              <a:rPr lang="en-US" sz="2050" spc="10">
                <a:solidFill>
                  <a:srgbClr val="000000"/>
                </a:solidFill>
                <a:latin typeface="Roboto"/>
                <a:ea typeface="Roboto"/>
                <a:cs typeface="Roboto"/>
                <a:sym typeface="Roboto"/>
              </a:rPr>
              <a:t>rocrastinação e impactando negativamente o rendimento acadêmico.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0" y="-734792"/>
            <a:ext cx="18288000" cy="4613502"/>
            <a:chOff x="0" y="0"/>
            <a:chExt cx="4816593" cy="1215079"/>
          </a:xfrm>
        </p:grpSpPr>
        <p:sp>
          <p:nvSpPr>
            <p:cNvPr name="Freeform 3" id="3"/>
            <p:cNvSpPr/>
            <p:nvPr/>
          </p:nvSpPr>
          <p:spPr>
            <a:xfrm flipH="false" flipV="false" rot="0">
              <a:off x="0" y="0"/>
              <a:ext cx="4816592" cy="1215079"/>
            </a:xfrm>
            <a:custGeom>
              <a:avLst/>
              <a:gdLst/>
              <a:ahLst/>
              <a:cxnLst/>
              <a:rect r="r" b="b" t="t" l="l"/>
              <a:pathLst>
                <a:path h="1215079" w="4816592">
                  <a:moveTo>
                    <a:pt x="21590" y="0"/>
                  </a:moveTo>
                  <a:lnTo>
                    <a:pt x="4795002" y="0"/>
                  </a:lnTo>
                  <a:cubicBezTo>
                    <a:pt x="4800728" y="0"/>
                    <a:pt x="4806220" y="2275"/>
                    <a:pt x="4810269" y="6324"/>
                  </a:cubicBezTo>
                  <a:cubicBezTo>
                    <a:pt x="4814318" y="10372"/>
                    <a:pt x="4816592" y="15864"/>
                    <a:pt x="4816592" y="21590"/>
                  </a:cubicBezTo>
                  <a:lnTo>
                    <a:pt x="4816592" y="1193489"/>
                  </a:lnTo>
                  <a:cubicBezTo>
                    <a:pt x="4816592" y="1205413"/>
                    <a:pt x="4806926" y="1215079"/>
                    <a:pt x="4795002" y="1215079"/>
                  </a:cubicBezTo>
                  <a:lnTo>
                    <a:pt x="21590" y="1215079"/>
                  </a:lnTo>
                  <a:cubicBezTo>
                    <a:pt x="15864" y="1215079"/>
                    <a:pt x="10372" y="1212804"/>
                    <a:pt x="6324" y="1208755"/>
                  </a:cubicBezTo>
                  <a:cubicBezTo>
                    <a:pt x="2275" y="1204706"/>
                    <a:pt x="0" y="1199215"/>
                    <a:pt x="0" y="1193489"/>
                  </a:cubicBezTo>
                  <a:lnTo>
                    <a:pt x="0" y="21590"/>
                  </a:lnTo>
                  <a:cubicBezTo>
                    <a:pt x="0" y="9666"/>
                    <a:pt x="9666" y="0"/>
                    <a:pt x="21590" y="0"/>
                  </a:cubicBezTo>
                  <a:close/>
                </a:path>
              </a:pathLst>
            </a:custGeom>
            <a:solidFill>
              <a:srgbClr val="B8EE30"/>
            </a:solidFill>
            <a:ln cap="rnd">
              <a:noFill/>
              <a:prstDash val="solid"/>
              <a:round/>
            </a:ln>
          </p:spPr>
        </p:sp>
        <p:sp>
          <p:nvSpPr>
            <p:cNvPr name="TextBox 4" id="4"/>
            <p:cNvSpPr txBox="true"/>
            <p:nvPr/>
          </p:nvSpPr>
          <p:spPr>
            <a:xfrm>
              <a:off x="0" y="-28575"/>
              <a:ext cx="4816593" cy="1243654"/>
            </a:xfrm>
            <a:prstGeom prst="rect">
              <a:avLst/>
            </a:prstGeom>
          </p:spPr>
          <p:txBody>
            <a:bodyPr anchor="ctr" rtlCol="false" tIns="50800" lIns="50800" bIns="50800" rIns="50800"/>
            <a:lstStyle/>
            <a:p>
              <a:pPr algn="ctr" marL="0" indent="0" lvl="0">
                <a:lnSpc>
                  <a:spcPts val="1889"/>
                </a:lnSpc>
                <a:spcBef>
                  <a:spcPct val="0"/>
                </a:spcBef>
              </a:pPr>
            </a:p>
          </p:txBody>
        </p:sp>
      </p:grpSp>
      <p:sp>
        <p:nvSpPr>
          <p:cNvPr name="Freeform 5" id="5"/>
          <p:cNvSpPr/>
          <p:nvPr/>
        </p:nvSpPr>
        <p:spPr>
          <a:xfrm flipH="false" flipV="false" rot="0">
            <a:off x="9361930" y="3177325"/>
            <a:ext cx="7897370" cy="6080975"/>
          </a:xfrm>
          <a:custGeom>
            <a:avLst/>
            <a:gdLst/>
            <a:ahLst/>
            <a:cxnLst/>
            <a:rect r="r" b="b" t="t" l="l"/>
            <a:pathLst>
              <a:path h="6080975" w="7897370">
                <a:moveTo>
                  <a:pt x="0" y="0"/>
                </a:moveTo>
                <a:lnTo>
                  <a:pt x="7897370" y="0"/>
                </a:lnTo>
                <a:lnTo>
                  <a:pt x="7897370" y="6080975"/>
                </a:lnTo>
                <a:lnTo>
                  <a:pt x="0" y="6080975"/>
                </a:lnTo>
                <a:lnTo>
                  <a:pt x="0" y="0"/>
                </a:lnTo>
                <a:close/>
              </a:path>
            </a:pathLst>
          </a:custGeom>
          <a:blipFill>
            <a:blip r:embed="rId2"/>
            <a:stretch>
              <a:fillRect l="0" t="0" r="0" b="0"/>
            </a:stretch>
          </a:blipFill>
        </p:spPr>
      </p:sp>
      <p:sp>
        <p:nvSpPr>
          <p:cNvPr name="TextBox 6" id="6"/>
          <p:cNvSpPr txBox="true"/>
          <p:nvPr/>
        </p:nvSpPr>
        <p:spPr>
          <a:xfrm rot="0">
            <a:off x="1028700" y="4487755"/>
            <a:ext cx="7426432" cy="3993515"/>
          </a:xfrm>
          <a:prstGeom prst="rect">
            <a:avLst/>
          </a:prstGeom>
        </p:spPr>
        <p:txBody>
          <a:bodyPr anchor="t" rtlCol="false" tIns="0" lIns="0" bIns="0" rIns="0">
            <a:spAutoFit/>
          </a:bodyPr>
          <a:lstStyle/>
          <a:p>
            <a:pPr algn="just">
              <a:lnSpc>
                <a:spcPts val="2664"/>
              </a:lnSpc>
            </a:pPr>
            <a:r>
              <a:rPr lang="en-US" sz="2049" spc="10">
                <a:solidFill>
                  <a:srgbClr val="000000"/>
                </a:solidFill>
                <a:latin typeface="Roboto"/>
                <a:ea typeface="Roboto"/>
                <a:cs typeface="Roboto"/>
                <a:sym typeface="Roboto"/>
              </a:rPr>
              <a:t>A crescente exigência no meio acadêmico tem contribuído para o aumento do estresse, ansiedade e casos de depressão entre estudantes.</a:t>
            </a:r>
          </a:p>
          <a:p>
            <a:pPr algn="just">
              <a:lnSpc>
                <a:spcPts val="2664"/>
              </a:lnSpc>
            </a:pPr>
          </a:p>
          <a:p>
            <a:pPr algn="just">
              <a:lnSpc>
                <a:spcPts val="2664"/>
              </a:lnSpc>
            </a:pPr>
            <a:r>
              <a:rPr lang="en-US" b="true" sz="2049" i="true" spc="10">
                <a:solidFill>
                  <a:srgbClr val="000000"/>
                </a:solidFill>
                <a:latin typeface="Roboto Bold Italics"/>
                <a:ea typeface="Roboto Bold Italics"/>
                <a:cs typeface="Roboto Bold Italics"/>
                <a:sym typeface="Roboto Bold Italics"/>
              </a:rPr>
              <a:t>Além da pressão por resultados, muitos usam a internet, redes sociais e jogos como formas de procrastinação, agravando a desorganização.</a:t>
            </a:r>
          </a:p>
          <a:p>
            <a:pPr algn="just">
              <a:lnSpc>
                <a:spcPts val="2664"/>
              </a:lnSpc>
            </a:pPr>
          </a:p>
          <a:p>
            <a:pPr algn="just">
              <a:lnSpc>
                <a:spcPts val="2664"/>
              </a:lnSpc>
            </a:pPr>
            <a:r>
              <a:rPr lang="en-US" sz="2049" spc="10">
                <a:solidFill>
                  <a:srgbClr val="000000"/>
                </a:solidFill>
                <a:latin typeface="Roboto"/>
                <a:ea typeface="Roboto"/>
                <a:cs typeface="Roboto"/>
                <a:sym typeface="Roboto"/>
              </a:rPr>
              <a:t>Surge então a necessidade de criar uma ferramenta </a:t>
            </a:r>
            <a:r>
              <a:rPr lang="en-US" sz="2049" spc="10">
                <a:solidFill>
                  <a:srgbClr val="000000"/>
                </a:solidFill>
                <a:latin typeface="Roboto"/>
                <a:ea typeface="Roboto"/>
                <a:cs typeface="Roboto"/>
                <a:sym typeface="Roboto"/>
              </a:rPr>
              <a:t>para solucionar a dificuldade de gerenciamento de tarefas e tempo, promovendo métodos de estudo eficazes, alinhados à rotina e ao perfil de cada aluno, incentivando a produtividade e o foco.</a:t>
            </a:r>
          </a:p>
        </p:txBody>
      </p:sp>
      <p:sp>
        <p:nvSpPr>
          <p:cNvPr name="TextBox 7" id="7"/>
          <p:cNvSpPr txBox="true"/>
          <p:nvPr/>
        </p:nvSpPr>
        <p:spPr>
          <a:xfrm rot="0">
            <a:off x="1006882" y="952500"/>
            <a:ext cx="16230600" cy="672096"/>
          </a:xfrm>
          <a:prstGeom prst="rect">
            <a:avLst/>
          </a:prstGeom>
        </p:spPr>
        <p:txBody>
          <a:bodyPr anchor="t" rtlCol="false" tIns="0" lIns="0" bIns="0" rIns="0">
            <a:spAutoFit/>
          </a:bodyPr>
          <a:lstStyle/>
          <a:p>
            <a:pPr algn="l">
              <a:lnSpc>
                <a:spcPts val="5480"/>
              </a:lnSpc>
              <a:spcBef>
                <a:spcPct val="0"/>
              </a:spcBef>
            </a:pPr>
            <a:r>
              <a:rPr lang="en-US" b="true" sz="3914" spc="888">
                <a:solidFill>
                  <a:srgbClr val="000000"/>
                </a:solidFill>
                <a:latin typeface="Roboto Bold"/>
                <a:ea typeface="Roboto Bold"/>
                <a:cs typeface="Roboto Bold"/>
                <a:sym typeface="Roboto Bold"/>
              </a:rPr>
              <a:t>PROBLEMA</a:t>
            </a:r>
          </a:p>
        </p:txBody>
      </p:sp>
      <p:sp>
        <p:nvSpPr>
          <p:cNvPr name="AutoShape 8" id="8"/>
          <p:cNvSpPr/>
          <p:nvPr/>
        </p:nvSpPr>
        <p:spPr>
          <a:xfrm flipV="true">
            <a:off x="1028695" y="1760761"/>
            <a:ext cx="16230594" cy="38509"/>
          </a:xfrm>
          <a:prstGeom prst="line">
            <a:avLst/>
          </a:prstGeom>
          <a:ln cap="flat" w="9525">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Freeform 2" id="2"/>
          <p:cNvSpPr/>
          <p:nvPr/>
        </p:nvSpPr>
        <p:spPr>
          <a:xfrm flipH="false" flipV="false" rot="0">
            <a:off x="8229723" y="5571349"/>
            <a:ext cx="1828555" cy="1828555"/>
          </a:xfrm>
          <a:custGeom>
            <a:avLst/>
            <a:gdLst/>
            <a:ahLst/>
            <a:cxnLst/>
            <a:rect r="r" b="b" t="t" l="l"/>
            <a:pathLst>
              <a:path h="1828555" w="1828555">
                <a:moveTo>
                  <a:pt x="0" y="0"/>
                </a:moveTo>
                <a:lnTo>
                  <a:pt x="1828554" y="0"/>
                </a:lnTo>
                <a:lnTo>
                  <a:pt x="1828554" y="1828555"/>
                </a:lnTo>
                <a:lnTo>
                  <a:pt x="0" y="1828555"/>
                </a:lnTo>
                <a:lnTo>
                  <a:pt x="0" y="0"/>
                </a:lnTo>
                <a:close/>
              </a:path>
            </a:pathLst>
          </a:custGeom>
          <a:blipFill>
            <a:blip r:embed="rId2"/>
            <a:stretch>
              <a:fillRect l="0" t="0" r="0" b="0"/>
            </a:stretch>
          </a:blipFill>
        </p:spPr>
      </p:sp>
      <p:sp>
        <p:nvSpPr>
          <p:cNvPr name="TextBox 3" id="3"/>
          <p:cNvSpPr txBox="true"/>
          <p:nvPr/>
        </p:nvSpPr>
        <p:spPr>
          <a:xfrm rot="0">
            <a:off x="1906498" y="2700049"/>
            <a:ext cx="14475005" cy="1276223"/>
          </a:xfrm>
          <a:prstGeom prst="rect">
            <a:avLst/>
          </a:prstGeom>
        </p:spPr>
        <p:txBody>
          <a:bodyPr anchor="t" rtlCol="false" tIns="0" lIns="0" bIns="0" rIns="0">
            <a:spAutoFit/>
          </a:bodyPr>
          <a:lstStyle/>
          <a:p>
            <a:pPr algn="just">
              <a:lnSpc>
                <a:spcPts val="5235"/>
              </a:lnSpc>
            </a:pPr>
            <a:r>
              <a:rPr lang="en-US" b="true" sz="2799" i="true">
                <a:solidFill>
                  <a:srgbClr val="000000"/>
                </a:solidFill>
                <a:latin typeface="Roboto Bold Italics"/>
                <a:ea typeface="Roboto Bold Italics"/>
                <a:cs typeface="Roboto Bold Italics"/>
                <a:sym typeface="Roboto Bold Italics"/>
              </a:rPr>
              <a:t>Mas seria possível criar uma ferramenta tecnológica que, ao invés de distrair o aluno, possa auxiliar na organização e, mais que isso, que seja capaz estimular sua vontade de aprender?</a:t>
            </a:r>
          </a:p>
        </p:txBody>
      </p:sp>
      <p:grpSp>
        <p:nvGrpSpPr>
          <p:cNvPr name="Group 4" id="4"/>
          <p:cNvGrpSpPr/>
          <p:nvPr/>
        </p:nvGrpSpPr>
        <p:grpSpPr>
          <a:xfrm rot="0">
            <a:off x="0" y="9506373"/>
            <a:ext cx="18288000" cy="1056174"/>
            <a:chOff x="0" y="0"/>
            <a:chExt cx="4816593" cy="278169"/>
          </a:xfrm>
        </p:grpSpPr>
        <p:sp>
          <p:nvSpPr>
            <p:cNvPr name="Freeform 5" id="5"/>
            <p:cNvSpPr/>
            <p:nvPr/>
          </p:nvSpPr>
          <p:spPr>
            <a:xfrm flipH="false" flipV="false" rot="0">
              <a:off x="0" y="0"/>
              <a:ext cx="4816592" cy="278169"/>
            </a:xfrm>
            <a:custGeom>
              <a:avLst/>
              <a:gdLst/>
              <a:ahLst/>
              <a:cxnLst/>
              <a:rect r="r" b="b" t="t" l="l"/>
              <a:pathLst>
                <a:path h="278169" w="4816592">
                  <a:moveTo>
                    <a:pt x="21590" y="0"/>
                  </a:moveTo>
                  <a:lnTo>
                    <a:pt x="4795002" y="0"/>
                  </a:lnTo>
                  <a:cubicBezTo>
                    <a:pt x="4800728" y="0"/>
                    <a:pt x="4806220" y="2275"/>
                    <a:pt x="4810269" y="6324"/>
                  </a:cubicBezTo>
                  <a:cubicBezTo>
                    <a:pt x="4814318" y="10372"/>
                    <a:pt x="4816592" y="15864"/>
                    <a:pt x="4816592" y="21590"/>
                  </a:cubicBezTo>
                  <a:lnTo>
                    <a:pt x="4816592" y="256579"/>
                  </a:lnTo>
                  <a:cubicBezTo>
                    <a:pt x="4816592" y="268503"/>
                    <a:pt x="4806926" y="278169"/>
                    <a:pt x="4795002" y="278169"/>
                  </a:cubicBezTo>
                  <a:lnTo>
                    <a:pt x="21590" y="278169"/>
                  </a:lnTo>
                  <a:cubicBezTo>
                    <a:pt x="9666" y="278169"/>
                    <a:pt x="0" y="268503"/>
                    <a:pt x="0" y="256579"/>
                  </a:cubicBezTo>
                  <a:lnTo>
                    <a:pt x="0" y="21590"/>
                  </a:lnTo>
                  <a:cubicBezTo>
                    <a:pt x="0" y="9666"/>
                    <a:pt x="9666" y="0"/>
                    <a:pt x="21590" y="0"/>
                  </a:cubicBezTo>
                  <a:close/>
                </a:path>
              </a:pathLst>
            </a:custGeom>
            <a:solidFill>
              <a:srgbClr val="B8EE30"/>
            </a:solidFill>
            <a:ln cap="rnd">
              <a:noFill/>
              <a:prstDash val="solid"/>
              <a:round/>
            </a:ln>
          </p:spPr>
        </p:sp>
        <p:sp>
          <p:nvSpPr>
            <p:cNvPr name="TextBox 6" id="6"/>
            <p:cNvSpPr txBox="true"/>
            <p:nvPr/>
          </p:nvSpPr>
          <p:spPr>
            <a:xfrm>
              <a:off x="0" y="-28575"/>
              <a:ext cx="4816593" cy="306744"/>
            </a:xfrm>
            <a:prstGeom prst="rect">
              <a:avLst/>
            </a:prstGeom>
          </p:spPr>
          <p:txBody>
            <a:bodyPr anchor="ctr" rtlCol="false" tIns="50800" lIns="50800" bIns="50800" rIns="50800"/>
            <a:lstStyle/>
            <a:p>
              <a:pPr algn="ctr" marL="0" indent="0" lvl="0">
                <a:lnSpc>
                  <a:spcPts val="188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0" y="5241487"/>
            <a:ext cx="18288000" cy="6955652"/>
            <a:chOff x="0" y="0"/>
            <a:chExt cx="4816593" cy="1831941"/>
          </a:xfrm>
        </p:grpSpPr>
        <p:sp>
          <p:nvSpPr>
            <p:cNvPr name="Freeform 3" id="3"/>
            <p:cNvSpPr/>
            <p:nvPr/>
          </p:nvSpPr>
          <p:spPr>
            <a:xfrm flipH="false" flipV="false" rot="0">
              <a:off x="0" y="0"/>
              <a:ext cx="4816592" cy="1831941"/>
            </a:xfrm>
            <a:custGeom>
              <a:avLst/>
              <a:gdLst/>
              <a:ahLst/>
              <a:cxnLst/>
              <a:rect r="r" b="b" t="t" l="l"/>
              <a:pathLst>
                <a:path h="1831941" w="4816592">
                  <a:moveTo>
                    <a:pt x="21590" y="0"/>
                  </a:moveTo>
                  <a:lnTo>
                    <a:pt x="4795002" y="0"/>
                  </a:lnTo>
                  <a:cubicBezTo>
                    <a:pt x="4800728" y="0"/>
                    <a:pt x="4806220" y="2275"/>
                    <a:pt x="4810269" y="6324"/>
                  </a:cubicBezTo>
                  <a:cubicBezTo>
                    <a:pt x="4814318" y="10372"/>
                    <a:pt x="4816592" y="15864"/>
                    <a:pt x="4816592" y="21590"/>
                  </a:cubicBezTo>
                  <a:lnTo>
                    <a:pt x="4816592" y="1810351"/>
                  </a:lnTo>
                  <a:cubicBezTo>
                    <a:pt x="4816592" y="1822275"/>
                    <a:pt x="4806926" y="1831941"/>
                    <a:pt x="4795002" y="1831941"/>
                  </a:cubicBezTo>
                  <a:lnTo>
                    <a:pt x="21590" y="1831941"/>
                  </a:lnTo>
                  <a:cubicBezTo>
                    <a:pt x="15864" y="1831941"/>
                    <a:pt x="10372" y="1829667"/>
                    <a:pt x="6324" y="1825618"/>
                  </a:cubicBezTo>
                  <a:cubicBezTo>
                    <a:pt x="2275" y="1821569"/>
                    <a:pt x="0" y="1816077"/>
                    <a:pt x="0" y="1810351"/>
                  </a:cubicBezTo>
                  <a:lnTo>
                    <a:pt x="0" y="21590"/>
                  </a:lnTo>
                  <a:cubicBezTo>
                    <a:pt x="0" y="9666"/>
                    <a:pt x="9666" y="0"/>
                    <a:pt x="21590" y="0"/>
                  </a:cubicBezTo>
                  <a:close/>
                </a:path>
              </a:pathLst>
            </a:custGeom>
            <a:solidFill>
              <a:srgbClr val="B8EE30"/>
            </a:solidFill>
            <a:ln cap="rnd">
              <a:noFill/>
              <a:prstDash val="solid"/>
              <a:round/>
            </a:ln>
          </p:spPr>
        </p:sp>
        <p:sp>
          <p:nvSpPr>
            <p:cNvPr name="TextBox 4" id="4"/>
            <p:cNvSpPr txBox="true"/>
            <p:nvPr/>
          </p:nvSpPr>
          <p:spPr>
            <a:xfrm>
              <a:off x="0" y="-28575"/>
              <a:ext cx="4816593" cy="1860516"/>
            </a:xfrm>
            <a:prstGeom prst="rect">
              <a:avLst/>
            </a:prstGeom>
          </p:spPr>
          <p:txBody>
            <a:bodyPr anchor="ctr" rtlCol="false" tIns="50800" lIns="50800" bIns="50800" rIns="50800"/>
            <a:lstStyle/>
            <a:p>
              <a:pPr algn="ctr" marL="0" indent="0" lvl="0">
                <a:lnSpc>
                  <a:spcPts val="1889"/>
                </a:lnSpc>
                <a:spcBef>
                  <a:spcPct val="0"/>
                </a:spcBef>
              </a:pPr>
            </a:p>
          </p:txBody>
        </p:sp>
      </p:grpSp>
      <p:sp>
        <p:nvSpPr>
          <p:cNvPr name="AutoShape 5" id="5"/>
          <p:cNvSpPr/>
          <p:nvPr/>
        </p:nvSpPr>
        <p:spPr>
          <a:xfrm flipV="true">
            <a:off x="1028695" y="1760761"/>
            <a:ext cx="16230594" cy="38509"/>
          </a:xfrm>
          <a:prstGeom prst="line">
            <a:avLst/>
          </a:prstGeom>
          <a:ln cap="flat" w="9525">
            <a:solidFill>
              <a:srgbClr val="000000"/>
            </a:solidFill>
            <a:prstDash val="solid"/>
            <a:headEnd type="none" len="sm" w="sm"/>
            <a:tailEnd type="none" len="sm" w="sm"/>
          </a:ln>
        </p:spPr>
      </p:sp>
      <p:sp>
        <p:nvSpPr>
          <p:cNvPr name="TextBox 6" id="6"/>
          <p:cNvSpPr txBox="true"/>
          <p:nvPr/>
        </p:nvSpPr>
        <p:spPr>
          <a:xfrm rot="0">
            <a:off x="1006871" y="952500"/>
            <a:ext cx="16230600" cy="672096"/>
          </a:xfrm>
          <a:prstGeom prst="rect">
            <a:avLst/>
          </a:prstGeom>
        </p:spPr>
        <p:txBody>
          <a:bodyPr anchor="t" rtlCol="false" tIns="0" lIns="0" bIns="0" rIns="0">
            <a:spAutoFit/>
          </a:bodyPr>
          <a:lstStyle/>
          <a:p>
            <a:pPr algn="l">
              <a:lnSpc>
                <a:spcPts val="5480"/>
              </a:lnSpc>
              <a:spcBef>
                <a:spcPct val="0"/>
              </a:spcBef>
            </a:pPr>
            <a:r>
              <a:rPr lang="en-US" b="true" sz="3914" spc="888">
                <a:solidFill>
                  <a:srgbClr val="000000"/>
                </a:solidFill>
                <a:latin typeface="Roboto Bold"/>
                <a:ea typeface="Roboto Bold"/>
                <a:cs typeface="Roboto Bold"/>
                <a:sym typeface="Roboto Bold"/>
              </a:rPr>
              <a:t>PROPOSTA</a:t>
            </a:r>
          </a:p>
        </p:txBody>
      </p:sp>
      <p:grpSp>
        <p:nvGrpSpPr>
          <p:cNvPr name="Group 7" id="7"/>
          <p:cNvGrpSpPr/>
          <p:nvPr/>
        </p:nvGrpSpPr>
        <p:grpSpPr>
          <a:xfrm rot="0">
            <a:off x="1006871" y="3831038"/>
            <a:ext cx="3783488" cy="2269305"/>
            <a:chOff x="0" y="0"/>
            <a:chExt cx="5044650" cy="3025740"/>
          </a:xfrm>
        </p:grpSpPr>
        <p:pic>
          <p:nvPicPr>
            <p:cNvPr name="Picture 8" id="8"/>
            <p:cNvPicPr>
              <a:picLocks noChangeAspect="true"/>
            </p:cNvPicPr>
            <p:nvPr/>
          </p:nvPicPr>
          <p:blipFill>
            <a:blip r:embed="rId2"/>
            <a:srcRect l="0" t="5071" r="0" b="5071"/>
            <a:stretch>
              <a:fillRect/>
            </a:stretch>
          </p:blipFill>
          <p:spPr>
            <a:xfrm flipH="false" flipV="false">
              <a:off x="0" y="0"/>
              <a:ext cx="5044650" cy="3025740"/>
            </a:xfrm>
            <a:prstGeom prst="rect">
              <a:avLst/>
            </a:prstGeom>
          </p:spPr>
        </p:pic>
      </p:grpSp>
      <p:grpSp>
        <p:nvGrpSpPr>
          <p:cNvPr name="Group 9" id="9"/>
          <p:cNvGrpSpPr/>
          <p:nvPr/>
        </p:nvGrpSpPr>
        <p:grpSpPr>
          <a:xfrm rot="0">
            <a:off x="5172721" y="3831038"/>
            <a:ext cx="3783488" cy="2269305"/>
            <a:chOff x="0" y="0"/>
            <a:chExt cx="5044650" cy="3025740"/>
          </a:xfrm>
        </p:grpSpPr>
        <p:pic>
          <p:nvPicPr>
            <p:cNvPr name="Picture 10" id="10"/>
            <p:cNvPicPr>
              <a:picLocks noChangeAspect="true"/>
            </p:cNvPicPr>
            <p:nvPr/>
          </p:nvPicPr>
          <p:blipFill>
            <a:blip r:embed="rId3"/>
            <a:srcRect l="0" t="30530" r="0" b="9490"/>
            <a:stretch>
              <a:fillRect/>
            </a:stretch>
          </p:blipFill>
          <p:spPr>
            <a:xfrm flipH="false" flipV="false">
              <a:off x="0" y="0"/>
              <a:ext cx="5044650" cy="3025740"/>
            </a:xfrm>
            <a:prstGeom prst="rect">
              <a:avLst/>
            </a:prstGeom>
          </p:spPr>
        </p:pic>
      </p:grpSp>
      <p:grpSp>
        <p:nvGrpSpPr>
          <p:cNvPr name="Group 11" id="11"/>
          <p:cNvGrpSpPr/>
          <p:nvPr/>
        </p:nvGrpSpPr>
        <p:grpSpPr>
          <a:xfrm rot="0">
            <a:off x="9337209" y="3831038"/>
            <a:ext cx="3783488" cy="2269305"/>
            <a:chOff x="0" y="0"/>
            <a:chExt cx="5044650" cy="3025740"/>
          </a:xfrm>
        </p:grpSpPr>
        <p:pic>
          <p:nvPicPr>
            <p:cNvPr name="Picture 12" id="12"/>
            <p:cNvPicPr>
              <a:picLocks noChangeAspect="true"/>
            </p:cNvPicPr>
            <p:nvPr/>
          </p:nvPicPr>
          <p:blipFill>
            <a:blip r:embed="rId4"/>
            <a:srcRect l="0" t="17043" r="0" b="40146"/>
            <a:stretch>
              <a:fillRect/>
            </a:stretch>
          </p:blipFill>
          <p:spPr>
            <a:xfrm flipH="false" flipV="false">
              <a:off x="0" y="0"/>
              <a:ext cx="5044650" cy="3025740"/>
            </a:xfrm>
            <a:prstGeom prst="rect">
              <a:avLst/>
            </a:prstGeom>
          </p:spPr>
        </p:pic>
      </p:grpSp>
      <p:grpSp>
        <p:nvGrpSpPr>
          <p:cNvPr name="Group 13" id="13"/>
          <p:cNvGrpSpPr/>
          <p:nvPr/>
        </p:nvGrpSpPr>
        <p:grpSpPr>
          <a:xfrm rot="0">
            <a:off x="13453983" y="3831038"/>
            <a:ext cx="3783488" cy="2269305"/>
            <a:chOff x="0" y="0"/>
            <a:chExt cx="5044650" cy="3025740"/>
          </a:xfrm>
        </p:grpSpPr>
        <p:pic>
          <p:nvPicPr>
            <p:cNvPr name="Picture 14" id="14"/>
            <p:cNvPicPr>
              <a:picLocks noChangeAspect="true"/>
            </p:cNvPicPr>
            <p:nvPr/>
          </p:nvPicPr>
          <p:blipFill>
            <a:blip r:embed="rId5"/>
            <a:srcRect l="0" t="4987" r="0" b="4987"/>
            <a:stretch>
              <a:fillRect/>
            </a:stretch>
          </p:blipFill>
          <p:spPr>
            <a:xfrm flipH="false" flipV="false">
              <a:off x="0" y="0"/>
              <a:ext cx="5044650" cy="3025740"/>
            </a:xfrm>
            <a:prstGeom prst="rect">
              <a:avLst/>
            </a:prstGeom>
          </p:spPr>
        </p:pic>
      </p:grpSp>
      <p:grpSp>
        <p:nvGrpSpPr>
          <p:cNvPr name="Group 15" id="15"/>
          <p:cNvGrpSpPr/>
          <p:nvPr/>
        </p:nvGrpSpPr>
        <p:grpSpPr>
          <a:xfrm rot="0">
            <a:off x="1516029" y="3659043"/>
            <a:ext cx="2998533" cy="2688178"/>
            <a:chOff x="0" y="0"/>
            <a:chExt cx="1379207" cy="1236456"/>
          </a:xfrm>
        </p:grpSpPr>
        <p:sp>
          <p:nvSpPr>
            <p:cNvPr name="Freeform 16" id="16"/>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000000"/>
              </a:solidFill>
              <a:prstDash val="solid"/>
              <a:miter/>
            </a:ln>
          </p:spPr>
        </p:sp>
        <p:sp>
          <p:nvSpPr>
            <p:cNvPr name="TextBox 17" id="17"/>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18" id="18"/>
          <p:cNvGrpSpPr/>
          <p:nvPr/>
        </p:nvGrpSpPr>
        <p:grpSpPr>
          <a:xfrm rot="0">
            <a:off x="5681879" y="3659043"/>
            <a:ext cx="2998533" cy="2688178"/>
            <a:chOff x="0" y="0"/>
            <a:chExt cx="1379207" cy="1236456"/>
          </a:xfrm>
        </p:grpSpPr>
        <p:sp>
          <p:nvSpPr>
            <p:cNvPr name="Freeform 19" id="19"/>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000000"/>
              </a:solidFill>
              <a:prstDash val="solid"/>
              <a:miter/>
            </a:ln>
          </p:spPr>
        </p:sp>
        <p:sp>
          <p:nvSpPr>
            <p:cNvPr name="TextBox 20" id="20"/>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1" id="21"/>
          <p:cNvGrpSpPr/>
          <p:nvPr/>
        </p:nvGrpSpPr>
        <p:grpSpPr>
          <a:xfrm rot="0">
            <a:off x="9846367" y="3659043"/>
            <a:ext cx="2998533" cy="2688178"/>
            <a:chOff x="0" y="0"/>
            <a:chExt cx="1379207" cy="1236456"/>
          </a:xfrm>
        </p:grpSpPr>
        <p:sp>
          <p:nvSpPr>
            <p:cNvPr name="Freeform 22" id="22"/>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000000"/>
              </a:solidFill>
              <a:prstDash val="solid"/>
              <a:miter/>
            </a:ln>
          </p:spPr>
        </p:sp>
        <p:sp>
          <p:nvSpPr>
            <p:cNvPr name="TextBox 23" id="23"/>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grpSp>
        <p:nvGrpSpPr>
          <p:cNvPr name="Group 24" id="24"/>
          <p:cNvGrpSpPr/>
          <p:nvPr/>
        </p:nvGrpSpPr>
        <p:grpSpPr>
          <a:xfrm rot="0">
            <a:off x="13963141" y="3659043"/>
            <a:ext cx="2998533" cy="2688178"/>
            <a:chOff x="0" y="0"/>
            <a:chExt cx="1379207" cy="1236456"/>
          </a:xfrm>
        </p:grpSpPr>
        <p:sp>
          <p:nvSpPr>
            <p:cNvPr name="Freeform 25" id="25"/>
            <p:cNvSpPr/>
            <p:nvPr/>
          </p:nvSpPr>
          <p:spPr>
            <a:xfrm flipH="false" flipV="false" rot="0">
              <a:off x="0" y="0"/>
              <a:ext cx="1379207" cy="1236456"/>
            </a:xfrm>
            <a:custGeom>
              <a:avLst/>
              <a:gdLst/>
              <a:ahLst/>
              <a:cxnLst/>
              <a:rect r="r" b="b" t="t" l="l"/>
              <a:pathLst>
                <a:path h="1236456" w="1379207">
                  <a:moveTo>
                    <a:pt x="0" y="0"/>
                  </a:moveTo>
                  <a:lnTo>
                    <a:pt x="1379207" y="0"/>
                  </a:lnTo>
                  <a:lnTo>
                    <a:pt x="1379207" y="1236456"/>
                  </a:lnTo>
                  <a:lnTo>
                    <a:pt x="0" y="1236456"/>
                  </a:lnTo>
                  <a:close/>
                </a:path>
              </a:pathLst>
            </a:custGeom>
            <a:solidFill>
              <a:srgbClr val="000000">
                <a:alpha val="0"/>
              </a:srgbClr>
            </a:solidFill>
            <a:ln w="9525" cap="sq">
              <a:solidFill>
                <a:srgbClr val="000000"/>
              </a:solidFill>
              <a:prstDash val="solid"/>
              <a:miter/>
            </a:ln>
          </p:spPr>
        </p:sp>
        <p:sp>
          <p:nvSpPr>
            <p:cNvPr name="TextBox 26" id="26"/>
            <p:cNvSpPr txBox="true"/>
            <p:nvPr/>
          </p:nvSpPr>
          <p:spPr>
            <a:xfrm>
              <a:off x="0" y="-28575"/>
              <a:ext cx="1379207" cy="1265031"/>
            </a:xfrm>
            <a:prstGeom prst="rect">
              <a:avLst/>
            </a:prstGeom>
          </p:spPr>
          <p:txBody>
            <a:bodyPr anchor="ctr" rtlCol="false" tIns="68580" lIns="68580" bIns="68580" rIns="68580"/>
            <a:lstStyle/>
            <a:p>
              <a:pPr algn="ctr">
                <a:lnSpc>
                  <a:spcPts val="1889"/>
                </a:lnSpc>
              </a:pPr>
            </a:p>
          </p:txBody>
        </p:sp>
      </p:grpSp>
      <p:sp>
        <p:nvSpPr>
          <p:cNvPr name="TextBox 27" id="27"/>
          <p:cNvSpPr txBox="true"/>
          <p:nvPr/>
        </p:nvSpPr>
        <p:spPr>
          <a:xfrm rot="0">
            <a:off x="1016407" y="6702450"/>
            <a:ext cx="3773952" cy="382270"/>
          </a:xfrm>
          <a:prstGeom prst="rect">
            <a:avLst/>
          </a:prstGeom>
        </p:spPr>
        <p:txBody>
          <a:bodyPr anchor="t" rtlCol="false" tIns="0" lIns="0" bIns="0" rIns="0">
            <a:spAutoFit/>
          </a:bodyPr>
          <a:lstStyle/>
          <a:p>
            <a:pPr algn="ctr">
              <a:lnSpc>
                <a:spcPts val="3080"/>
              </a:lnSpc>
            </a:pPr>
            <a:r>
              <a:rPr lang="en-US" b="true" sz="2200">
                <a:solidFill>
                  <a:srgbClr val="000000"/>
                </a:solidFill>
                <a:latin typeface="Roboto Bold"/>
                <a:ea typeface="Roboto Bold"/>
                <a:cs typeface="Roboto Bold"/>
                <a:sym typeface="Roboto Bold"/>
              </a:rPr>
              <a:t>Planner com design intuitivo</a:t>
            </a:r>
          </a:p>
        </p:txBody>
      </p:sp>
      <p:sp>
        <p:nvSpPr>
          <p:cNvPr name="TextBox 28" id="28"/>
          <p:cNvSpPr txBox="true"/>
          <p:nvPr/>
        </p:nvSpPr>
        <p:spPr>
          <a:xfrm rot="0">
            <a:off x="1016407" y="7199020"/>
            <a:ext cx="3773952" cy="944880"/>
          </a:xfrm>
          <a:prstGeom prst="rect">
            <a:avLst/>
          </a:prstGeom>
        </p:spPr>
        <p:txBody>
          <a:bodyPr anchor="t" rtlCol="false" tIns="0" lIns="0" bIns="0" rIns="0">
            <a:spAutoFit/>
          </a:bodyPr>
          <a:lstStyle/>
          <a:p>
            <a:pPr algn="just">
              <a:lnSpc>
                <a:spcPts val="2520"/>
              </a:lnSpc>
            </a:pPr>
            <a:r>
              <a:rPr lang="en-US" sz="1800">
                <a:solidFill>
                  <a:srgbClr val="000000"/>
                </a:solidFill>
                <a:latin typeface="Roboto"/>
                <a:ea typeface="Roboto"/>
                <a:cs typeface="Roboto"/>
                <a:sym typeface="Roboto"/>
              </a:rPr>
              <a:t>Um design simples e intuitivo para ser usado por estudantes de todas as idades. </a:t>
            </a:r>
          </a:p>
        </p:txBody>
      </p:sp>
      <p:sp>
        <p:nvSpPr>
          <p:cNvPr name="TextBox 29" id="29"/>
          <p:cNvSpPr txBox="true"/>
          <p:nvPr/>
        </p:nvSpPr>
        <p:spPr>
          <a:xfrm rot="0">
            <a:off x="9329035" y="6702450"/>
            <a:ext cx="3773952" cy="382270"/>
          </a:xfrm>
          <a:prstGeom prst="rect">
            <a:avLst/>
          </a:prstGeom>
        </p:spPr>
        <p:txBody>
          <a:bodyPr anchor="t" rtlCol="false" tIns="0" lIns="0" bIns="0" rIns="0">
            <a:spAutoFit/>
          </a:bodyPr>
          <a:lstStyle/>
          <a:p>
            <a:pPr algn="ctr">
              <a:lnSpc>
                <a:spcPts val="3080"/>
              </a:lnSpc>
            </a:pPr>
            <a:r>
              <a:rPr lang="en-US" b="true" sz="2200">
                <a:solidFill>
                  <a:srgbClr val="000000"/>
                </a:solidFill>
                <a:latin typeface="Roboto Bold"/>
                <a:ea typeface="Roboto Bold"/>
                <a:cs typeface="Roboto Bold"/>
                <a:sym typeface="Roboto Bold"/>
              </a:rPr>
              <a:t>Registro de progresso</a:t>
            </a:r>
          </a:p>
        </p:txBody>
      </p:sp>
      <p:sp>
        <p:nvSpPr>
          <p:cNvPr name="TextBox 30" id="30"/>
          <p:cNvSpPr txBox="true"/>
          <p:nvPr/>
        </p:nvSpPr>
        <p:spPr>
          <a:xfrm rot="0">
            <a:off x="9329035" y="7199020"/>
            <a:ext cx="3773952" cy="1259205"/>
          </a:xfrm>
          <a:prstGeom prst="rect">
            <a:avLst/>
          </a:prstGeom>
        </p:spPr>
        <p:txBody>
          <a:bodyPr anchor="t" rtlCol="false" tIns="0" lIns="0" bIns="0" rIns="0">
            <a:spAutoFit/>
          </a:bodyPr>
          <a:lstStyle/>
          <a:p>
            <a:pPr algn="just">
              <a:lnSpc>
                <a:spcPts val="2520"/>
              </a:lnSpc>
            </a:pPr>
            <a:r>
              <a:rPr lang="en-US" sz="1800">
                <a:solidFill>
                  <a:srgbClr val="000000"/>
                </a:solidFill>
                <a:latin typeface="Roboto"/>
                <a:ea typeface="Roboto"/>
                <a:cs typeface="Roboto"/>
                <a:sym typeface="Roboto"/>
              </a:rPr>
              <a:t>Os usuários podem criar metas de estudos individuais e em grupo, definir prazos e mostrar todo o seu comprometimento.</a:t>
            </a:r>
          </a:p>
        </p:txBody>
      </p:sp>
      <p:sp>
        <p:nvSpPr>
          <p:cNvPr name="TextBox 31" id="31"/>
          <p:cNvSpPr txBox="true"/>
          <p:nvPr/>
        </p:nvSpPr>
        <p:spPr>
          <a:xfrm rot="0">
            <a:off x="5172721" y="6702450"/>
            <a:ext cx="3773952" cy="382270"/>
          </a:xfrm>
          <a:prstGeom prst="rect">
            <a:avLst/>
          </a:prstGeom>
        </p:spPr>
        <p:txBody>
          <a:bodyPr anchor="t" rtlCol="false" tIns="0" lIns="0" bIns="0" rIns="0">
            <a:spAutoFit/>
          </a:bodyPr>
          <a:lstStyle/>
          <a:p>
            <a:pPr algn="ctr">
              <a:lnSpc>
                <a:spcPts val="3080"/>
              </a:lnSpc>
            </a:pPr>
            <a:r>
              <a:rPr lang="en-US" b="true" sz="2200">
                <a:solidFill>
                  <a:srgbClr val="000000"/>
                </a:solidFill>
                <a:latin typeface="Roboto Bold"/>
                <a:ea typeface="Roboto Bold"/>
                <a:cs typeface="Roboto Bold"/>
                <a:sym typeface="Roboto Bold"/>
              </a:rPr>
              <a:t>Competição saudável</a:t>
            </a:r>
          </a:p>
        </p:txBody>
      </p:sp>
      <p:sp>
        <p:nvSpPr>
          <p:cNvPr name="TextBox 32" id="32"/>
          <p:cNvSpPr txBox="true"/>
          <p:nvPr/>
        </p:nvSpPr>
        <p:spPr>
          <a:xfrm rot="0">
            <a:off x="5172721" y="7199020"/>
            <a:ext cx="3773952" cy="1887855"/>
          </a:xfrm>
          <a:prstGeom prst="rect">
            <a:avLst/>
          </a:prstGeom>
        </p:spPr>
        <p:txBody>
          <a:bodyPr anchor="t" rtlCol="false" tIns="0" lIns="0" bIns="0" rIns="0">
            <a:spAutoFit/>
          </a:bodyPr>
          <a:lstStyle/>
          <a:p>
            <a:pPr algn="just">
              <a:lnSpc>
                <a:spcPts val="2520"/>
              </a:lnSpc>
            </a:pPr>
            <a:r>
              <a:rPr lang="en-US" sz="1800">
                <a:solidFill>
                  <a:srgbClr val="000000"/>
                </a:solidFill>
                <a:latin typeface="Roboto"/>
                <a:ea typeface="Roboto"/>
                <a:cs typeface="Roboto"/>
                <a:sym typeface="Roboto"/>
              </a:rPr>
              <a:t>Os usuários podem se adicionar e criar grupos de estudos para tornar o processo de aprendizado mais divertido e estimulante.</a:t>
            </a:r>
          </a:p>
          <a:p>
            <a:pPr algn="just">
              <a:lnSpc>
                <a:spcPts val="2520"/>
              </a:lnSpc>
            </a:pPr>
          </a:p>
          <a:p>
            <a:pPr algn="just">
              <a:lnSpc>
                <a:spcPts val="2520"/>
              </a:lnSpc>
            </a:pPr>
          </a:p>
        </p:txBody>
      </p:sp>
      <p:sp>
        <p:nvSpPr>
          <p:cNvPr name="TextBox 33" id="33"/>
          <p:cNvSpPr txBox="true"/>
          <p:nvPr/>
        </p:nvSpPr>
        <p:spPr>
          <a:xfrm rot="0">
            <a:off x="13485348" y="6702450"/>
            <a:ext cx="3773952" cy="382270"/>
          </a:xfrm>
          <a:prstGeom prst="rect">
            <a:avLst/>
          </a:prstGeom>
        </p:spPr>
        <p:txBody>
          <a:bodyPr anchor="t" rtlCol="false" tIns="0" lIns="0" bIns="0" rIns="0">
            <a:spAutoFit/>
          </a:bodyPr>
          <a:lstStyle/>
          <a:p>
            <a:pPr algn="ctr">
              <a:lnSpc>
                <a:spcPts val="3080"/>
              </a:lnSpc>
            </a:pPr>
            <a:r>
              <a:rPr lang="en-US" b="true" sz="2200">
                <a:solidFill>
                  <a:srgbClr val="000000"/>
                </a:solidFill>
                <a:latin typeface="Roboto Bold"/>
                <a:ea typeface="Roboto Bold"/>
                <a:cs typeface="Roboto Bold"/>
                <a:sym typeface="Roboto Bold"/>
              </a:rPr>
              <a:t>Dicas de estudos</a:t>
            </a:r>
          </a:p>
        </p:txBody>
      </p:sp>
      <p:sp>
        <p:nvSpPr>
          <p:cNvPr name="TextBox 34" id="34"/>
          <p:cNvSpPr txBox="true"/>
          <p:nvPr/>
        </p:nvSpPr>
        <p:spPr>
          <a:xfrm rot="0">
            <a:off x="13485348" y="7199020"/>
            <a:ext cx="3773952" cy="944880"/>
          </a:xfrm>
          <a:prstGeom prst="rect">
            <a:avLst/>
          </a:prstGeom>
        </p:spPr>
        <p:txBody>
          <a:bodyPr anchor="t" rtlCol="false" tIns="0" lIns="0" bIns="0" rIns="0">
            <a:spAutoFit/>
          </a:bodyPr>
          <a:lstStyle/>
          <a:p>
            <a:pPr algn="just">
              <a:lnSpc>
                <a:spcPts val="2520"/>
              </a:lnSpc>
            </a:pPr>
            <a:r>
              <a:rPr lang="en-US" sz="1800">
                <a:solidFill>
                  <a:srgbClr val="000000"/>
                </a:solidFill>
                <a:latin typeface="Roboto"/>
                <a:ea typeface="Roboto"/>
                <a:cs typeface="Roboto"/>
                <a:sym typeface="Roboto"/>
              </a:rPr>
              <a:t>Área com dicas de estudos e organização para que cada usuário possa adaptar os métodos </a:t>
            </a:r>
          </a:p>
        </p:txBody>
      </p:sp>
      <p:sp>
        <p:nvSpPr>
          <p:cNvPr name="TextBox 35" id="35"/>
          <p:cNvSpPr txBox="true"/>
          <p:nvPr/>
        </p:nvSpPr>
        <p:spPr>
          <a:xfrm rot="0">
            <a:off x="1006871" y="2227434"/>
            <a:ext cx="16230600" cy="1143000"/>
          </a:xfrm>
          <a:prstGeom prst="rect">
            <a:avLst/>
          </a:prstGeom>
        </p:spPr>
        <p:txBody>
          <a:bodyPr anchor="t" rtlCol="false" tIns="0" lIns="0" bIns="0" rIns="0">
            <a:spAutoFit/>
          </a:bodyPr>
          <a:lstStyle/>
          <a:p>
            <a:pPr algn="just">
              <a:lnSpc>
                <a:spcPts val="3000"/>
              </a:lnSpc>
            </a:pPr>
            <a:r>
              <a:rPr lang="en-US" sz="2000">
                <a:solidFill>
                  <a:srgbClr val="000000"/>
                </a:solidFill>
                <a:latin typeface="Roboto"/>
                <a:ea typeface="Roboto"/>
                <a:cs typeface="Roboto"/>
                <a:sym typeface="Roboto"/>
              </a:rPr>
              <a:t>A ideia é desenvolver uma aplicação web: um planner online com elementos de jogo (game) que estimule o aprendizado individual ou em grupo, de forma divertida e competitiva e que possa ser usado por estudantes de todas as idades.</a:t>
            </a:r>
          </a:p>
          <a:p>
            <a:pPr algn="just">
              <a:lnSpc>
                <a:spcPts val="30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11320835" y="0"/>
            <a:ext cx="7490023" cy="10287000"/>
            <a:chOff x="0" y="0"/>
            <a:chExt cx="1972681" cy="2709333"/>
          </a:xfrm>
        </p:grpSpPr>
        <p:sp>
          <p:nvSpPr>
            <p:cNvPr name="Freeform 3" id="3"/>
            <p:cNvSpPr/>
            <p:nvPr/>
          </p:nvSpPr>
          <p:spPr>
            <a:xfrm flipH="false" flipV="false" rot="0">
              <a:off x="0" y="0"/>
              <a:ext cx="1972681" cy="2709333"/>
            </a:xfrm>
            <a:custGeom>
              <a:avLst/>
              <a:gdLst/>
              <a:ahLst/>
              <a:cxnLst/>
              <a:rect r="r" b="b" t="t" l="l"/>
              <a:pathLst>
                <a:path h="2709333" w="1972681">
                  <a:moveTo>
                    <a:pt x="52715" y="0"/>
                  </a:moveTo>
                  <a:lnTo>
                    <a:pt x="1919966" y="0"/>
                  </a:lnTo>
                  <a:cubicBezTo>
                    <a:pt x="1949080" y="0"/>
                    <a:pt x="1972681" y="23601"/>
                    <a:pt x="1972681" y="52715"/>
                  </a:cubicBezTo>
                  <a:lnTo>
                    <a:pt x="1972681" y="2656618"/>
                  </a:lnTo>
                  <a:cubicBezTo>
                    <a:pt x="1972681" y="2670599"/>
                    <a:pt x="1967127" y="2684007"/>
                    <a:pt x="1957241" y="2693893"/>
                  </a:cubicBezTo>
                  <a:cubicBezTo>
                    <a:pt x="1947355" y="2703779"/>
                    <a:pt x="1933947" y="2709333"/>
                    <a:pt x="1919966" y="2709333"/>
                  </a:cubicBezTo>
                  <a:lnTo>
                    <a:pt x="52715" y="2709333"/>
                  </a:lnTo>
                  <a:cubicBezTo>
                    <a:pt x="38734" y="2709333"/>
                    <a:pt x="25326" y="2703779"/>
                    <a:pt x="15440" y="2693893"/>
                  </a:cubicBezTo>
                  <a:cubicBezTo>
                    <a:pt x="5554" y="2684007"/>
                    <a:pt x="0" y="2670599"/>
                    <a:pt x="0" y="2656618"/>
                  </a:cubicBezTo>
                  <a:lnTo>
                    <a:pt x="0" y="52715"/>
                  </a:lnTo>
                  <a:cubicBezTo>
                    <a:pt x="0" y="38734"/>
                    <a:pt x="5554" y="25326"/>
                    <a:pt x="15440" y="15440"/>
                  </a:cubicBezTo>
                  <a:cubicBezTo>
                    <a:pt x="25326" y="5554"/>
                    <a:pt x="38734" y="0"/>
                    <a:pt x="52715" y="0"/>
                  </a:cubicBezTo>
                  <a:close/>
                </a:path>
              </a:pathLst>
            </a:custGeom>
            <a:solidFill>
              <a:srgbClr val="B8EE30"/>
            </a:solidFill>
            <a:ln cap="rnd">
              <a:noFill/>
              <a:prstDash val="solid"/>
              <a:round/>
            </a:ln>
          </p:spPr>
        </p:sp>
        <p:sp>
          <p:nvSpPr>
            <p:cNvPr name="TextBox 4" id="4"/>
            <p:cNvSpPr txBox="true"/>
            <p:nvPr/>
          </p:nvSpPr>
          <p:spPr>
            <a:xfrm>
              <a:off x="0" y="-28575"/>
              <a:ext cx="1972681" cy="2737908"/>
            </a:xfrm>
            <a:prstGeom prst="rect">
              <a:avLst/>
            </a:prstGeom>
          </p:spPr>
          <p:txBody>
            <a:bodyPr anchor="ctr" rtlCol="false" tIns="50800" lIns="50800" bIns="50800" rIns="50800"/>
            <a:lstStyle/>
            <a:p>
              <a:pPr algn="ctr" marL="0" indent="0" lvl="0">
                <a:lnSpc>
                  <a:spcPts val="1889"/>
                </a:lnSpc>
                <a:spcBef>
                  <a:spcPct val="0"/>
                </a:spcBef>
              </a:pPr>
            </a:p>
          </p:txBody>
        </p:sp>
      </p:grpSp>
      <p:sp>
        <p:nvSpPr>
          <p:cNvPr name="AutoShape 5" id="5"/>
          <p:cNvSpPr/>
          <p:nvPr/>
        </p:nvSpPr>
        <p:spPr>
          <a:xfrm>
            <a:off x="1028695" y="1799270"/>
            <a:ext cx="9127682"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12932294" y="3895158"/>
            <a:ext cx="3588071" cy="2390552"/>
          </a:xfrm>
          <a:custGeom>
            <a:avLst/>
            <a:gdLst/>
            <a:ahLst/>
            <a:cxnLst/>
            <a:rect r="r" b="b" t="t" l="l"/>
            <a:pathLst>
              <a:path h="2390552" w="3588071">
                <a:moveTo>
                  <a:pt x="0" y="0"/>
                </a:moveTo>
                <a:lnTo>
                  <a:pt x="3588071" y="0"/>
                </a:lnTo>
                <a:lnTo>
                  <a:pt x="3588071" y="2390553"/>
                </a:lnTo>
                <a:lnTo>
                  <a:pt x="0" y="2390553"/>
                </a:lnTo>
                <a:lnTo>
                  <a:pt x="0" y="0"/>
                </a:lnTo>
                <a:close/>
              </a:path>
            </a:pathLst>
          </a:custGeom>
          <a:blipFill>
            <a:blip r:embed="rId2"/>
            <a:stretch>
              <a:fillRect l="0" t="-3487" r="0" b="-3487"/>
            </a:stretch>
          </a:blipFill>
        </p:spPr>
      </p:sp>
      <p:sp>
        <p:nvSpPr>
          <p:cNvPr name="Freeform 7" id="7"/>
          <p:cNvSpPr/>
          <p:nvPr/>
        </p:nvSpPr>
        <p:spPr>
          <a:xfrm flipH="false" flipV="false" rot="0">
            <a:off x="12932294" y="6930524"/>
            <a:ext cx="3588071" cy="2386067"/>
          </a:xfrm>
          <a:custGeom>
            <a:avLst/>
            <a:gdLst/>
            <a:ahLst/>
            <a:cxnLst/>
            <a:rect r="r" b="b" t="t" l="l"/>
            <a:pathLst>
              <a:path h="2386067" w="3588071">
                <a:moveTo>
                  <a:pt x="0" y="0"/>
                </a:moveTo>
                <a:lnTo>
                  <a:pt x="3588071" y="0"/>
                </a:lnTo>
                <a:lnTo>
                  <a:pt x="3588071" y="2386067"/>
                </a:lnTo>
                <a:lnTo>
                  <a:pt x="0" y="2386067"/>
                </a:lnTo>
                <a:lnTo>
                  <a:pt x="0" y="0"/>
                </a:lnTo>
                <a:close/>
              </a:path>
            </a:pathLst>
          </a:custGeom>
          <a:blipFill>
            <a:blip r:embed="rId3"/>
            <a:stretch>
              <a:fillRect l="0" t="-34" r="0" b="-34"/>
            </a:stretch>
          </a:blipFill>
        </p:spPr>
      </p:sp>
      <p:grpSp>
        <p:nvGrpSpPr>
          <p:cNvPr name="Group 8" id="8"/>
          <p:cNvGrpSpPr/>
          <p:nvPr/>
        </p:nvGrpSpPr>
        <p:grpSpPr>
          <a:xfrm rot="0">
            <a:off x="13467412" y="4247382"/>
            <a:ext cx="3165585" cy="2128833"/>
            <a:chOff x="0" y="0"/>
            <a:chExt cx="1231343" cy="828069"/>
          </a:xfrm>
        </p:grpSpPr>
        <p:sp>
          <p:nvSpPr>
            <p:cNvPr name="Freeform 9" id="9"/>
            <p:cNvSpPr/>
            <p:nvPr/>
          </p:nvSpPr>
          <p:spPr>
            <a:xfrm flipH="false" flipV="false" rot="0">
              <a:off x="0" y="0"/>
              <a:ext cx="1231342" cy="828069"/>
            </a:xfrm>
            <a:custGeom>
              <a:avLst/>
              <a:gdLst/>
              <a:ahLst/>
              <a:cxnLst/>
              <a:rect r="r" b="b" t="t" l="l"/>
              <a:pathLst>
                <a:path h="828069" w="1231342">
                  <a:moveTo>
                    <a:pt x="0" y="0"/>
                  </a:moveTo>
                  <a:lnTo>
                    <a:pt x="1231342" y="0"/>
                  </a:lnTo>
                  <a:lnTo>
                    <a:pt x="1231342" y="828069"/>
                  </a:lnTo>
                  <a:lnTo>
                    <a:pt x="0" y="828069"/>
                  </a:lnTo>
                  <a:close/>
                </a:path>
              </a:pathLst>
            </a:custGeom>
            <a:solidFill>
              <a:srgbClr val="000000">
                <a:alpha val="0"/>
              </a:srgbClr>
            </a:solidFill>
            <a:ln w="9525" cap="sq">
              <a:solidFill>
                <a:srgbClr val="000000"/>
              </a:solidFill>
              <a:prstDash val="solid"/>
              <a:miter/>
            </a:ln>
          </p:spPr>
        </p:sp>
        <p:sp>
          <p:nvSpPr>
            <p:cNvPr name="TextBox 10" id="10"/>
            <p:cNvSpPr txBox="true"/>
            <p:nvPr/>
          </p:nvSpPr>
          <p:spPr>
            <a:xfrm>
              <a:off x="0" y="-28575"/>
              <a:ext cx="1231343" cy="856644"/>
            </a:xfrm>
            <a:prstGeom prst="rect">
              <a:avLst/>
            </a:prstGeom>
          </p:spPr>
          <p:txBody>
            <a:bodyPr anchor="ctr" rtlCol="false" tIns="68580" lIns="68580" bIns="68580" rIns="68580"/>
            <a:lstStyle/>
            <a:p>
              <a:pPr algn="ctr">
                <a:lnSpc>
                  <a:spcPts val="1889"/>
                </a:lnSpc>
              </a:pPr>
            </a:p>
          </p:txBody>
        </p:sp>
      </p:grpSp>
      <p:grpSp>
        <p:nvGrpSpPr>
          <p:cNvPr name="Group 11" id="11"/>
          <p:cNvGrpSpPr/>
          <p:nvPr/>
        </p:nvGrpSpPr>
        <p:grpSpPr>
          <a:xfrm rot="0">
            <a:off x="13456149" y="7295511"/>
            <a:ext cx="3165585" cy="2128833"/>
            <a:chOff x="0" y="0"/>
            <a:chExt cx="1231343" cy="828069"/>
          </a:xfrm>
        </p:grpSpPr>
        <p:sp>
          <p:nvSpPr>
            <p:cNvPr name="Freeform 12" id="12"/>
            <p:cNvSpPr/>
            <p:nvPr/>
          </p:nvSpPr>
          <p:spPr>
            <a:xfrm flipH="false" flipV="false" rot="0">
              <a:off x="0" y="0"/>
              <a:ext cx="1231342" cy="828069"/>
            </a:xfrm>
            <a:custGeom>
              <a:avLst/>
              <a:gdLst/>
              <a:ahLst/>
              <a:cxnLst/>
              <a:rect r="r" b="b" t="t" l="l"/>
              <a:pathLst>
                <a:path h="828069" w="1231342">
                  <a:moveTo>
                    <a:pt x="0" y="0"/>
                  </a:moveTo>
                  <a:lnTo>
                    <a:pt x="1231342" y="0"/>
                  </a:lnTo>
                  <a:lnTo>
                    <a:pt x="1231342" y="828069"/>
                  </a:lnTo>
                  <a:lnTo>
                    <a:pt x="0" y="828069"/>
                  </a:lnTo>
                  <a:close/>
                </a:path>
              </a:pathLst>
            </a:custGeom>
            <a:solidFill>
              <a:srgbClr val="000000">
                <a:alpha val="0"/>
              </a:srgbClr>
            </a:solidFill>
            <a:ln w="9525" cap="sq">
              <a:solidFill>
                <a:srgbClr val="000000"/>
              </a:solidFill>
              <a:prstDash val="solid"/>
              <a:miter/>
            </a:ln>
          </p:spPr>
        </p:sp>
        <p:sp>
          <p:nvSpPr>
            <p:cNvPr name="TextBox 13" id="13"/>
            <p:cNvSpPr txBox="true"/>
            <p:nvPr/>
          </p:nvSpPr>
          <p:spPr>
            <a:xfrm>
              <a:off x="0" y="-28575"/>
              <a:ext cx="1231343" cy="856644"/>
            </a:xfrm>
            <a:prstGeom prst="rect">
              <a:avLst/>
            </a:prstGeom>
          </p:spPr>
          <p:txBody>
            <a:bodyPr anchor="ctr" rtlCol="false" tIns="68580" lIns="68580" bIns="68580" rIns="68580"/>
            <a:lstStyle/>
            <a:p>
              <a:pPr algn="ctr">
                <a:lnSpc>
                  <a:spcPts val="1889"/>
                </a:lnSpc>
              </a:pPr>
            </a:p>
          </p:txBody>
        </p:sp>
      </p:grpSp>
      <p:sp>
        <p:nvSpPr>
          <p:cNvPr name="Freeform 14" id="14"/>
          <p:cNvSpPr/>
          <p:nvPr/>
        </p:nvSpPr>
        <p:spPr>
          <a:xfrm flipH="false" flipV="false" rot="0">
            <a:off x="12932294" y="862656"/>
            <a:ext cx="3588071" cy="2390552"/>
          </a:xfrm>
          <a:custGeom>
            <a:avLst/>
            <a:gdLst/>
            <a:ahLst/>
            <a:cxnLst/>
            <a:rect r="r" b="b" t="t" l="l"/>
            <a:pathLst>
              <a:path h="2390552" w="3588071">
                <a:moveTo>
                  <a:pt x="0" y="0"/>
                </a:moveTo>
                <a:lnTo>
                  <a:pt x="3588071" y="0"/>
                </a:lnTo>
                <a:lnTo>
                  <a:pt x="3588071" y="2390552"/>
                </a:lnTo>
                <a:lnTo>
                  <a:pt x="0" y="2390552"/>
                </a:lnTo>
                <a:lnTo>
                  <a:pt x="0" y="0"/>
                </a:lnTo>
                <a:close/>
              </a:path>
            </a:pathLst>
          </a:custGeom>
          <a:blipFill>
            <a:blip r:embed="rId4"/>
            <a:stretch>
              <a:fillRect l="-59" t="0" r="-59" b="0"/>
            </a:stretch>
          </a:blipFill>
        </p:spPr>
      </p:sp>
      <p:grpSp>
        <p:nvGrpSpPr>
          <p:cNvPr name="Group 15" id="15"/>
          <p:cNvGrpSpPr/>
          <p:nvPr/>
        </p:nvGrpSpPr>
        <p:grpSpPr>
          <a:xfrm rot="0">
            <a:off x="13467412" y="1214880"/>
            <a:ext cx="3165585" cy="2128833"/>
            <a:chOff x="0" y="0"/>
            <a:chExt cx="1231343" cy="828069"/>
          </a:xfrm>
        </p:grpSpPr>
        <p:sp>
          <p:nvSpPr>
            <p:cNvPr name="Freeform 16" id="16"/>
            <p:cNvSpPr/>
            <p:nvPr/>
          </p:nvSpPr>
          <p:spPr>
            <a:xfrm flipH="false" flipV="false" rot="0">
              <a:off x="0" y="0"/>
              <a:ext cx="1231342" cy="828069"/>
            </a:xfrm>
            <a:custGeom>
              <a:avLst/>
              <a:gdLst/>
              <a:ahLst/>
              <a:cxnLst/>
              <a:rect r="r" b="b" t="t" l="l"/>
              <a:pathLst>
                <a:path h="828069" w="1231342">
                  <a:moveTo>
                    <a:pt x="0" y="0"/>
                  </a:moveTo>
                  <a:lnTo>
                    <a:pt x="1231342" y="0"/>
                  </a:lnTo>
                  <a:lnTo>
                    <a:pt x="1231342" y="828069"/>
                  </a:lnTo>
                  <a:lnTo>
                    <a:pt x="0" y="828069"/>
                  </a:lnTo>
                  <a:close/>
                </a:path>
              </a:pathLst>
            </a:custGeom>
            <a:solidFill>
              <a:srgbClr val="000000">
                <a:alpha val="0"/>
              </a:srgbClr>
            </a:solidFill>
            <a:ln w="9525" cap="sq">
              <a:solidFill>
                <a:srgbClr val="000000"/>
              </a:solidFill>
              <a:prstDash val="solid"/>
              <a:miter/>
            </a:ln>
          </p:spPr>
        </p:sp>
        <p:sp>
          <p:nvSpPr>
            <p:cNvPr name="TextBox 17" id="17"/>
            <p:cNvSpPr txBox="true"/>
            <p:nvPr/>
          </p:nvSpPr>
          <p:spPr>
            <a:xfrm>
              <a:off x="0" y="-28575"/>
              <a:ext cx="1231343" cy="856644"/>
            </a:xfrm>
            <a:prstGeom prst="rect">
              <a:avLst/>
            </a:prstGeom>
          </p:spPr>
          <p:txBody>
            <a:bodyPr anchor="ctr" rtlCol="false" tIns="68580" lIns="68580" bIns="68580" rIns="68580"/>
            <a:lstStyle/>
            <a:p>
              <a:pPr algn="ctr">
                <a:lnSpc>
                  <a:spcPts val="1889"/>
                </a:lnSpc>
              </a:pPr>
            </a:p>
          </p:txBody>
        </p:sp>
      </p:grpSp>
      <p:sp>
        <p:nvSpPr>
          <p:cNvPr name="TextBox 18" id="18"/>
          <p:cNvSpPr txBox="true"/>
          <p:nvPr/>
        </p:nvSpPr>
        <p:spPr>
          <a:xfrm rot="0">
            <a:off x="1028700" y="3045170"/>
            <a:ext cx="9127677" cy="5313045"/>
          </a:xfrm>
          <a:prstGeom prst="rect">
            <a:avLst/>
          </a:prstGeom>
        </p:spPr>
        <p:txBody>
          <a:bodyPr anchor="t" rtlCol="false" tIns="0" lIns="0" bIns="0" rIns="0">
            <a:spAutoFit/>
          </a:bodyPr>
          <a:lstStyle/>
          <a:p>
            <a:pPr algn="just">
              <a:lnSpc>
                <a:spcPts val="3074"/>
              </a:lnSpc>
            </a:pPr>
          </a:p>
          <a:p>
            <a:pPr algn="just">
              <a:lnSpc>
                <a:spcPts val="3074"/>
              </a:lnSpc>
            </a:pPr>
            <a:r>
              <a:rPr lang="en-US" sz="2049">
                <a:solidFill>
                  <a:srgbClr val="000000"/>
                </a:solidFill>
                <a:latin typeface="Roboto"/>
                <a:ea typeface="Roboto"/>
                <a:cs typeface="Roboto"/>
                <a:sym typeface="Roboto"/>
              </a:rPr>
              <a:t>Embora voltada principalmente para universitários, a aplicação poderá ser utilizada por outros perfis:</a:t>
            </a:r>
          </a:p>
          <a:p>
            <a:pPr algn="just">
              <a:lnSpc>
                <a:spcPts val="3074"/>
              </a:lnSpc>
            </a:pPr>
          </a:p>
          <a:p>
            <a:pPr algn="just" marL="442594" indent="-221297" lvl="1">
              <a:lnSpc>
                <a:spcPts val="3074"/>
              </a:lnSpc>
              <a:buFont typeface="Arial"/>
              <a:buChar char="•"/>
            </a:pPr>
            <a:r>
              <a:rPr lang="en-US" sz="2049">
                <a:solidFill>
                  <a:srgbClr val="000000"/>
                </a:solidFill>
                <a:latin typeface="Roboto"/>
                <a:ea typeface="Roboto"/>
                <a:cs typeface="Roboto"/>
                <a:sym typeface="Roboto"/>
              </a:rPr>
              <a:t>Estudantes do Ensino Fundamental (anos finais) e Ensino Médio, de escolas públicas e privadas;</a:t>
            </a:r>
          </a:p>
          <a:p>
            <a:pPr algn="just">
              <a:lnSpc>
                <a:spcPts val="3074"/>
              </a:lnSpc>
            </a:pPr>
          </a:p>
          <a:p>
            <a:pPr algn="just" marL="442594" indent="-221297" lvl="1">
              <a:lnSpc>
                <a:spcPts val="3074"/>
              </a:lnSpc>
              <a:buFont typeface="Arial"/>
              <a:buChar char="•"/>
            </a:pPr>
            <a:r>
              <a:rPr lang="en-US" sz="2049">
                <a:solidFill>
                  <a:srgbClr val="000000"/>
                </a:solidFill>
                <a:latin typeface="Roboto"/>
                <a:ea typeface="Roboto"/>
                <a:cs typeface="Roboto"/>
                <a:sym typeface="Roboto"/>
              </a:rPr>
              <a:t>Candidatos ao ENEM, ENCCEJA e concursos, incluindo alunos de cursos preparatórios;</a:t>
            </a:r>
          </a:p>
          <a:p>
            <a:pPr algn="just">
              <a:lnSpc>
                <a:spcPts val="3074"/>
              </a:lnSpc>
            </a:pPr>
          </a:p>
          <a:p>
            <a:pPr algn="just" marL="442594" indent="-221297" lvl="1">
              <a:lnSpc>
                <a:spcPts val="3074"/>
              </a:lnSpc>
              <a:buFont typeface="Arial"/>
              <a:buChar char="•"/>
            </a:pPr>
            <a:r>
              <a:rPr lang="en-US" sz="2049">
                <a:solidFill>
                  <a:srgbClr val="000000"/>
                </a:solidFill>
                <a:latin typeface="Roboto"/>
                <a:ea typeface="Roboto"/>
                <a:cs typeface="Roboto"/>
                <a:sym typeface="Roboto"/>
              </a:rPr>
              <a:t>Profissionais da educação (professores, coordenadores, diretores), que poderão usar a ferramenta para trabalhar planejamento de estudos com os alunos ou promover dinâmicas como gincanas educativas.</a:t>
            </a:r>
          </a:p>
          <a:p>
            <a:pPr algn="just">
              <a:lnSpc>
                <a:spcPts val="3074"/>
              </a:lnSpc>
            </a:pPr>
          </a:p>
        </p:txBody>
      </p:sp>
      <p:sp>
        <p:nvSpPr>
          <p:cNvPr name="TextBox 19" id="19"/>
          <p:cNvSpPr txBox="true"/>
          <p:nvPr/>
        </p:nvSpPr>
        <p:spPr>
          <a:xfrm rot="0">
            <a:off x="1006871" y="952500"/>
            <a:ext cx="9149506" cy="672096"/>
          </a:xfrm>
          <a:prstGeom prst="rect">
            <a:avLst/>
          </a:prstGeom>
        </p:spPr>
        <p:txBody>
          <a:bodyPr anchor="t" rtlCol="false" tIns="0" lIns="0" bIns="0" rIns="0">
            <a:spAutoFit/>
          </a:bodyPr>
          <a:lstStyle/>
          <a:p>
            <a:pPr algn="l">
              <a:lnSpc>
                <a:spcPts val="5480"/>
              </a:lnSpc>
              <a:spcBef>
                <a:spcPct val="0"/>
              </a:spcBef>
            </a:pPr>
            <a:r>
              <a:rPr lang="en-US" b="true" sz="3914" spc="888">
                <a:solidFill>
                  <a:srgbClr val="000000"/>
                </a:solidFill>
                <a:latin typeface="Roboto Bold"/>
                <a:ea typeface="Roboto Bold"/>
                <a:cs typeface="Roboto Bold"/>
                <a:sym typeface="Roboto Bold"/>
              </a:rPr>
              <a:t>PÚBLICO-ALVO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grpSp>
        <p:nvGrpSpPr>
          <p:cNvPr name="Group 2" id="2"/>
          <p:cNvGrpSpPr/>
          <p:nvPr/>
        </p:nvGrpSpPr>
        <p:grpSpPr>
          <a:xfrm rot="0">
            <a:off x="8711454" y="0"/>
            <a:ext cx="10082919" cy="10287000"/>
            <a:chOff x="0" y="0"/>
            <a:chExt cx="2655584" cy="2709333"/>
          </a:xfrm>
        </p:grpSpPr>
        <p:sp>
          <p:nvSpPr>
            <p:cNvPr name="Freeform 3" id="3"/>
            <p:cNvSpPr/>
            <p:nvPr/>
          </p:nvSpPr>
          <p:spPr>
            <a:xfrm flipH="false" flipV="false" rot="0">
              <a:off x="0" y="0"/>
              <a:ext cx="2655584" cy="2709333"/>
            </a:xfrm>
            <a:custGeom>
              <a:avLst/>
              <a:gdLst/>
              <a:ahLst/>
              <a:cxnLst/>
              <a:rect r="r" b="b" t="t" l="l"/>
              <a:pathLst>
                <a:path h="2709333" w="2655584">
                  <a:moveTo>
                    <a:pt x="39159" y="0"/>
                  </a:moveTo>
                  <a:lnTo>
                    <a:pt x="2616425" y="0"/>
                  </a:lnTo>
                  <a:cubicBezTo>
                    <a:pt x="2626810" y="0"/>
                    <a:pt x="2636770" y="4126"/>
                    <a:pt x="2644114" y="11469"/>
                  </a:cubicBezTo>
                  <a:cubicBezTo>
                    <a:pt x="2651458" y="18813"/>
                    <a:pt x="2655584" y="28773"/>
                    <a:pt x="2655584" y="39159"/>
                  </a:cubicBezTo>
                  <a:lnTo>
                    <a:pt x="2655584" y="2670174"/>
                  </a:lnTo>
                  <a:cubicBezTo>
                    <a:pt x="2655584" y="2680560"/>
                    <a:pt x="2651458" y="2690520"/>
                    <a:pt x="2644114" y="2697864"/>
                  </a:cubicBezTo>
                  <a:cubicBezTo>
                    <a:pt x="2636770" y="2705208"/>
                    <a:pt x="2626810" y="2709333"/>
                    <a:pt x="2616425" y="2709333"/>
                  </a:cubicBezTo>
                  <a:lnTo>
                    <a:pt x="39159" y="2709333"/>
                  </a:lnTo>
                  <a:cubicBezTo>
                    <a:pt x="28773" y="2709333"/>
                    <a:pt x="18813" y="2705208"/>
                    <a:pt x="11469" y="2697864"/>
                  </a:cubicBezTo>
                  <a:cubicBezTo>
                    <a:pt x="4126" y="2690520"/>
                    <a:pt x="0" y="2680560"/>
                    <a:pt x="0" y="2670174"/>
                  </a:cubicBezTo>
                  <a:lnTo>
                    <a:pt x="0" y="39159"/>
                  </a:lnTo>
                  <a:cubicBezTo>
                    <a:pt x="0" y="28773"/>
                    <a:pt x="4126" y="18813"/>
                    <a:pt x="11469" y="11469"/>
                  </a:cubicBezTo>
                  <a:cubicBezTo>
                    <a:pt x="18813" y="4126"/>
                    <a:pt x="28773" y="0"/>
                    <a:pt x="39159" y="0"/>
                  </a:cubicBezTo>
                  <a:close/>
                </a:path>
              </a:pathLst>
            </a:custGeom>
            <a:solidFill>
              <a:srgbClr val="B8EE30"/>
            </a:solidFill>
            <a:ln cap="rnd">
              <a:noFill/>
              <a:prstDash val="solid"/>
              <a:round/>
            </a:ln>
          </p:spPr>
        </p:sp>
        <p:sp>
          <p:nvSpPr>
            <p:cNvPr name="TextBox 4" id="4"/>
            <p:cNvSpPr txBox="true"/>
            <p:nvPr/>
          </p:nvSpPr>
          <p:spPr>
            <a:xfrm>
              <a:off x="0" y="-28575"/>
              <a:ext cx="2655584" cy="2737908"/>
            </a:xfrm>
            <a:prstGeom prst="rect">
              <a:avLst/>
            </a:prstGeom>
          </p:spPr>
          <p:txBody>
            <a:bodyPr anchor="ctr" rtlCol="false" tIns="50800" lIns="50800" bIns="50800" rIns="50800"/>
            <a:lstStyle/>
            <a:p>
              <a:pPr algn="ctr" marL="0" indent="0" lvl="0">
                <a:lnSpc>
                  <a:spcPts val="1889"/>
                </a:lnSpc>
                <a:spcBef>
                  <a:spcPct val="0"/>
                </a:spcBef>
              </a:pPr>
            </a:p>
          </p:txBody>
        </p:sp>
      </p:grpSp>
      <p:sp>
        <p:nvSpPr>
          <p:cNvPr name="AutoShape 5" id="5"/>
          <p:cNvSpPr/>
          <p:nvPr/>
        </p:nvSpPr>
        <p:spPr>
          <a:xfrm>
            <a:off x="1028695" y="1799270"/>
            <a:ext cx="6957066" cy="0"/>
          </a:xfrm>
          <a:prstGeom prst="line">
            <a:avLst/>
          </a:prstGeom>
          <a:ln cap="flat" w="9525">
            <a:solidFill>
              <a:srgbClr val="000000"/>
            </a:solidFill>
            <a:prstDash val="solid"/>
            <a:headEnd type="none" len="sm" w="sm"/>
            <a:tailEnd type="none" len="sm" w="sm"/>
          </a:ln>
        </p:spPr>
      </p:sp>
      <p:grpSp>
        <p:nvGrpSpPr>
          <p:cNvPr name="Group 6" id="6"/>
          <p:cNvGrpSpPr/>
          <p:nvPr/>
        </p:nvGrpSpPr>
        <p:grpSpPr>
          <a:xfrm rot="0">
            <a:off x="1028700" y="4787649"/>
            <a:ext cx="6957061" cy="4356912"/>
            <a:chOff x="0" y="0"/>
            <a:chExt cx="1832312" cy="1147500"/>
          </a:xfrm>
        </p:grpSpPr>
        <p:sp>
          <p:nvSpPr>
            <p:cNvPr name="Freeform 7" id="7"/>
            <p:cNvSpPr/>
            <p:nvPr/>
          </p:nvSpPr>
          <p:spPr>
            <a:xfrm flipH="false" flipV="false" rot="0">
              <a:off x="0" y="0"/>
              <a:ext cx="1832312" cy="1147500"/>
            </a:xfrm>
            <a:custGeom>
              <a:avLst/>
              <a:gdLst/>
              <a:ahLst/>
              <a:cxnLst/>
              <a:rect r="r" b="b" t="t" l="l"/>
              <a:pathLst>
                <a:path h="1147500" w="1832312">
                  <a:moveTo>
                    <a:pt x="56754" y="0"/>
                  </a:moveTo>
                  <a:lnTo>
                    <a:pt x="1775559" y="0"/>
                  </a:lnTo>
                  <a:cubicBezTo>
                    <a:pt x="1806903" y="0"/>
                    <a:pt x="1832312" y="25409"/>
                    <a:pt x="1832312" y="56754"/>
                  </a:cubicBezTo>
                  <a:lnTo>
                    <a:pt x="1832312" y="1090746"/>
                  </a:lnTo>
                  <a:cubicBezTo>
                    <a:pt x="1832312" y="1122090"/>
                    <a:pt x="1806903" y="1147500"/>
                    <a:pt x="1775559" y="1147500"/>
                  </a:cubicBezTo>
                  <a:lnTo>
                    <a:pt x="56754" y="1147500"/>
                  </a:lnTo>
                  <a:cubicBezTo>
                    <a:pt x="25409" y="1147500"/>
                    <a:pt x="0" y="1122090"/>
                    <a:pt x="0" y="1090746"/>
                  </a:cubicBezTo>
                  <a:lnTo>
                    <a:pt x="0" y="56754"/>
                  </a:lnTo>
                  <a:cubicBezTo>
                    <a:pt x="0" y="25409"/>
                    <a:pt x="25409" y="0"/>
                    <a:pt x="56754" y="0"/>
                  </a:cubicBezTo>
                  <a:close/>
                </a:path>
              </a:pathLst>
            </a:custGeom>
            <a:solidFill>
              <a:srgbClr val="FFFFFF"/>
            </a:solidFill>
          </p:spPr>
        </p:sp>
        <p:sp>
          <p:nvSpPr>
            <p:cNvPr name="TextBox 8" id="8"/>
            <p:cNvSpPr txBox="true"/>
            <p:nvPr/>
          </p:nvSpPr>
          <p:spPr>
            <a:xfrm>
              <a:off x="0" y="-28575"/>
              <a:ext cx="1832312" cy="1176075"/>
            </a:xfrm>
            <a:prstGeom prst="rect">
              <a:avLst/>
            </a:prstGeom>
          </p:spPr>
          <p:txBody>
            <a:bodyPr anchor="ctr" rtlCol="false" tIns="50800" lIns="50800" bIns="50800" rIns="50800"/>
            <a:lstStyle/>
            <a:p>
              <a:pPr algn="ctr">
                <a:lnSpc>
                  <a:spcPts val="1889"/>
                </a:lnSpc>
              </a:pPr>
            </a:p>
          </p:txBody>
        </p:sp>
      </p:grpSp>
      <p:grpSp>
        <p:nvGrpSpPr>
          <p:cNvPr name="Group 9" id="9"/>
          <p:cNvGrpSpPr/>
          <p:nvPr/>
        </p:nvGrpSpPr>
        <p:grpSpPr>
          <a:xfrm rot="0">
            <a:off x="9541295" y="3280658"/>
            <a:ext cx="7725577" cy="5685719"/>
            <a:chOff x="0" y="0"/>
            <a:chExt cx="2034720" cy="1497473"/>
          </a:xfrm>
        </p:grpSpPr>
        <p:sp>
          <p:nvSpPr>
            <p:cNvPr name="Freeform 10" id="10"/>
            <p:cNvSpPr/>
            <p:nvPr/>
          </p:nvSpPr>
          <p:spPr>
            <a:xfrm flipH="false" flipV="false" rot="0">
              <a:off x="0" y="0"/>
              <a:ext cx="2034720" cy="1497473"/>
            </a:xfrm>
            <a:custGeom>
              <a:avLst/>
              <a:gdLst/>
              <a:ahLst/>
              <a:cxnLst/>
              <a:rect r="r" b="b" t="t" l="l"/>
              <a:pathLst>
                <a:path h="1497473" w="2034720">
                  <a:moveTo>
                    <a:pt x="51108" y="0"/>
                  </a:moveTo>
                  <a:lnTo>
                    <a:pt x="1983612" y="0"/>
                  </a:lnTo>
                  <a:cubicBezTo>
                    <a:pt x="2011838" y="0"/>
                    <a:pt x="2034720" y="22882"/>
                    <a:pt x="2034720" y="51108"/>
                  </a:cubicBezTo>
                  <a:lnTo>
                    <a:pt x="2034720" y="1446365"/>
                  </a:lnTo>
                  <a:cubicBezTo>
                    <a:pt x="2034720" y="1459920"/>
                    <a:pt x="2029335" y="1472920"/>
                    <a:pt x="2019751" y="1482504"/>
                  </a:cubicBezTo>
                  <a:cubicBezTo>
                    <a:pt x="2010166" y="1492089"/>
                    <a:pt x="1997167" y="1497473"/>
                    <a:pt x="1983612" y="1497473"/>
                  </a:cubicBezTo>
                  <a:lnTo>
                    <a:pt x="51108" y="1497473"/>
                  </a:lnTo>
                  <a:cubicBezTo>
                    <a:pt x="37553" y="1497473"/>
                    <a:pt x="24554" y="1492089"/>
                    <a:pt x="14969" y="1482504"/>
                  </a:cubicBezTo>
                  <a:cubicBezTo>
                    <a:pt x="5385" y="1472920"/>
                    <a:pt x="0" y="1459920"/>
                    <a:pt x="0" y="1446365"/>
                  </a:cubicBezTo>
                  <a:lnTo>
                    <a:pt x="0" y="51108"/>
                  </a:lnTo>
                  <a:cubicBezTo>
                    <a:pt x="0" y="37553"/>
                    <a:pt x="5385" y="24554"/>
                    <a:pt x="14969" y="14969"/>
                  </a:cubicBezTo>
                  <a:cubicBezTo>
                    <a:pt x="24554" y="5385"/>
                    <a:pt x="37553" y="0"/>
                    <a:pt x="51108" y="0"/>
                  </a:cubicBezTo>
                  <a:close/>
                </a:path>
              </a:pathLst>
            </a:custGeom>
            <a:solidFill>
              <a:srgbClr val="FFFFFF"/>
            </a:solidFill>
          </p:spPr>
        </p:sp>
        <p:sp>
          <p:nvSpPr>
            <p:cNvPr name="TextBox 11" id="11"/>
            <p:cNvSpPr txBox="true"/>
            <p:nvPr/>
          </p:nvSpPr>
          <p:spPr>
            <a:xfrm>
              <a:off x="0" y="-28575"/>
              <a:ext cx="2034720" cy="1526048"/>
            </a:xfrm>
            <a:prstGeom prst="rect">
              <a:avLst/>
            </a:prstGeom>
          </p:spPr>
          <p:txBody>
            <a:bodyPr anchor="ctr" rtlCol="false" tIns="50800" lIns="50800" bIns="50800" rIns="50800"/>
            <a:lstStyle/>
            <a:p>
              <a:pPr algn="ctr">
                <a:lnSpc>
                  <a:spcPts val="1889"/>
                </a:lnSpc>
              </a:pPr>
            </a:p>
          </p:txBody>
        </p:sp>
      </p:grpSp>
      <p:grpSp>
        <p:nvGrpSpPr>
          <p:cNvPr name="Group 12" id="12"/>
          <p:cNvGrpSpPr/>
          <p:nvPr/>
        </p:nvGrpSpPr>
        <p:grpSpPr>
          <a:xfrm rot="0">
            <a:off x="10042987" y="3716268"/>
            <a:ext cx="778654" cy="528575"/>
            <a:chOff x="0" y="0"/>
            <a:chExt cx="5227180" cy="3548380"/>
          </a:xfrm>
        </p:grpSpPr>
        <p:sp>
          <p:nvSpPr>
            <p:cNvPr name="Freeform 13" id="13"/>
            <p:cNvSpPr/>
            <p:nvPr/>
          </p:nvSpPr>
          <p:spPr>
            <a:xfrm flipH="false" flipV="false" rot="0">
              <a:off x="-2540" y="-15240"/>
              <a:ext cx="5229720" cy="3563620"/>
            </a:xfrm>
            <a:custGeom>
              <a:avLst/>
              <a:gdLst/>
              <a:ahLst/>
              <a:cxnLst/>
              <a:rect r="r" b="b" t="t" l="l"/>
              <a:pathLst>
                <a:path h="3563620" w="5229720">
                  <a:moveTo>
                    <a:pt x="4732409" y="1559560"/>
                  </a:moveTo>
                  <a:cubicBezTo>
                    <a:pt x="4786596" y="1537970"/>
                    <a:pt x="4858844" y="1548130"/>
                    <a:pt x="4920256" y="1526540"/>
                  </a:cubicBezTo>
                  <a:cubicBezTo>
                    <a:pt x="5050303" y="1479550"/>
                    <a:pt x="5153859" y="1404620"/>
                    <a:pt x="5229720" y="1319530"/>
                  </a:cubicBezTo>
                  <a:cubicBezTo>
                    <a:pt x="5214066" y="1231900"/>
                    <a:pt x="5209250" y="1183640"/>
                    <a:pt x="5220087" y="1109980"/>
                  </a:cubicBezTo>
                  <a:cubicBezTo>
                    <a:pt x="5210454" y="1104900"/>
                    <a:pt x="5189983" y="1118870"/>
                    <a:pt x="5188779" y="1098550"/>
                  </a:cubicBezTo>
                  <a:cubicBezTo>
                    <a:pt x="5186371" y="1040130"/>
                    <a:pt x="5159880" y="1018540"/>
                    <a:pt x="5134593" y="969010"/>
                  </a:cubicBezTo>
                  <a:cubicBezTo>
                    <a:pt x="4940726" y="998220"/>
                    <a:pt x="4587912" y="1158240"/>
                    <a:pt x="4378392" y="1144270"/>
                  </a:cubicBezTo>
                  <a:cubicBezTo>
                    <a:pt x="4507235" y="1047750"/>
                    <a:pt x="4599954" y="939800"/>
                    <a:pt x="4602362" y="797560"/>
                  </a:cubicBezTo>
                  <a:cubicBezTo>
                    <a:pt x="4591525" y="786130"/>
                    <a:pt x="4530114" y="778510"/>
                    <a:pt x="4515664" y="783590"/>
                  </a:cubicBezTo>
                  <a:cubicBezTo>
                    <a:pt x="4466294" y="773430"/>
                    <a:pt x="4415720" y="726440"/>
                    <a:pt x="4394046" y="697230"/>
                  </a:cubicBezTo>
                  <a:cubicBezTo>
                    <a:pt x="4373576" y="711200"/>
                    <a:pt x="4369963" y="695960"/>
                    <a:pt x="4351900" y="706120"/>
                  </a:cubicBezTo>
                  <a:cubicBezTo>
                    <a:pt x="4274835" y="643890"/>
                    <a:pt x="4112276" y="737870"/>
                    <a:pt x="4034007" y="679450"/>
                  </a:cubicBezTo>
                  <a:cubicBezTo>
                    <a:pt x="4070131" y="579120"/>
                    <a:pt x="3996679" y="556260"/>
                    <a:pt x="3947309" y="508000"/>
                  </a:cubicBezTo>
                  <a:cubicBezTo>
                    <a:pt x="3965371" y="429260"/>
                    <a:pt x="3920818" y="387350"/>
                    <a:pt x="3879877" y="313690"/>
                  </a:cubicBezTo>
                  <a:cubicBezTo>
                    <a:pt x="3829303" y="339090"/>
                    <a:pt x="3832916" y="299720"/>
                    <a:pt x="3838936" y="274320"/>
                  </a:cubicBezTo>
                  <a:cubicBezTo>
                    <a:pt x="3801608" y="285750"/>
                    <a:pt x="3778729" y="270510"/>
                    <a:pt x="3758259" y="250190"/>
                  </a:cubicBezTo>
                  <a:cubicBezTo>
                    <a:pt x="3686010" y="279400"/>
                    <a:pt x="3619782" y="280670"/>
                    <a:pt x="3561984" y="287020"/>
                  </a:cubicBezTo>
                  <a:cubicBezTo>
                    <a:pt x="3266969" y="320040"/>
                    <a:pt x="2900910" y="403860"/>
                    <a:pt x="2635998" y="417830"/>
                  </a:cubicBezTo>
                  <a:cubicBezTo>
                    <a:pt x="2879235" y="308610"/>
                    <a:pt x="3161004" y="238760"/>
                    <a:pt x="3340421" y="144780"/>
                  </a:cubicBezTo>
                  <a:cubicBezTo>
                    <a:pt x="3346442" y="91440"/>
                    <a:pt x="3345238" y="67310"/>
                    <a:pt x="3341626" y="17780"/>
                  </a:cubicBezTo>
                  <a:cubicBezTo>
                    <a:pt x="3147759" y="0"/>
                    <a:pt x="2850336" y="97790"/>
                    <a:pt x="2574587" y="189230"/>
                  </a:cubicBezTo>
                  <a:cubicBezTo>
                    <a:pt x="1935188" y="401320"/>
                    <a:pt x="1164537" y="642620"/>
                    <a:pt x="802090" y="1018540"/>
                  </a:cubicBezTo>
                  <a:cubicBezTo>
                    <a:pt x="811723" y="1074420"/>
                    <a:pt x="796070" y="1146810"/>
                    <a:pt x="835806" y="1195070"/>
                  </a:cubicBezTo>
                  <a:cubicBezTo>
                    <a:pt x="703351" y="1271270"/>
                    <a:pt x="551629" y="1339850"/>
                    <a:pt x="422786" y="1418590"/>
                  </a:cubicBezTo>
                  <a:cubicBezTo>
                    <a:pt x="427602" y="1484630"/>
                    <a:pt x="460114" y="1553210"/>
                    <a:pt x="473360" y="1564640"/>
                  </a:cubicBezTo>
                  <a:cubicBezTo>
                    <a:pt x="431215" y="1588770"/>
                    <a:pt x="496238" y="1570990"/>
                    <a:pt x="493830" y="1596390"/>
                  </a:cubicBezTo>
                  <a:cubicBezTo>
                    <a:pt x="475768" y="1605280"/>
                    <a:pt x="487809" y="1626870"/>
                    <a:pt x="461318" y="1633220"/>
                  </a:cubicBezTo>
                  <a:cubicBezTo>
                    <a:pt x="363783" y="1616710"/>
                    <a:pt x="255410" y="1696720"/>
                    <a:pt x="155466" y="1720850"/>
                  </a:cubicBezTo>
                  <a:cubicBezTo>
                    <a:pt x="151854" y="1737360"/>
                    <a:pt x="187978" y="1734820"/>
                    <a:pt x="165099" y="1748790"/>
                  </a:cubicBezTo>
                  <a:cubicBezTo>
                    <a:pt x="98871" y="1765300"/>
                    <a:pt x="91647" y="1802130"/>
                    <a:pt x="25419" y="1818640"/>
                  </a:cubicBezTo>
                  <a:cubicBezTo>
                    <a:pt x="23010" y="1833880"/>
                    <a:pt x="20602" y="1849120"/>
                    <a:pt x="24215" y="1866900"/>
                  </a:cubicBezTo>
                  <a:cubicBezTo>
                    <a:pt x="33848" y="1879600"/>
                    <a:pt x="91647" y="1864360"/>
                    <a:pt x="75993" y="1885950"/>
                  </a:cubicBezTo>
                  <a:cubicBezTo>
                    <a:pt x="41073" y="1898650"/>
                    <a:pt x="0" y="1894840"/>
                    <a:pt x="1270" y="1930400"/>
                  </a:cubicBezTo>
                  <a:cubicBezTo>
                    <a:pt x="20602" y="1953260"/>
                    <a:pt x="60339" y="1938020"/>
                    <a:pt x="71176" y="1974850"/>
                  </a:cubicBezTo>
                  <a:cubicBezTo>
                    <a:pt x="62747" y="1992630"/>
                    <a:pt x="36256" y="2002790"/>
                    <a:pt x="43481" y="2025650"/>
                  </a:cubicBezTo>
                  <a:cubicBezTo>
                    <a:pt x="100076" y="2024380"/>
                    <a:pt x="150649" y="2035810"/>
                    <a:pt x="209652" y="2032000"/>
                  </a:cubicBezTo>
                  <a:cubicBezTo>
                    <a:pt x="191590" y="2042160"/>
                    <a:pt x="224102" y="2065020"/>
                    <a:pt x="272268" y="2054860"/>
                  </a:cubicBezTo>
                  <a:cubicBezTo>
                    <a:pt x="269860" y="2072640"/>
                    <a:pt x="227715" y="2075180"/>
                    <a:pt x="231327" y="2094230"/>
                  </a:cubicBezTo>
                  <a:cubicBezTo>
                    <a:pt x="301167" y="2080260"/>
                    <a:pt x="320434" y="2052320"/>
                    <a:pt x="385457" y="2042160"/>
                  </a:cubicBezTo>
                  <a:cubicBezTo>
                    <a:pt x="342108" y="2078990"/>
                    <a:pt x="286718" y="2136140"/>
                    <a:pt x="232531" y="2148840"/>
                  </a:cubicBezTo>
                  <a:cubicBezTo>
                    <a:pt x="216877" y="2171700"/>
                    <a:pt x="222898" y="2202180"/>
                    <a:pt x="214469" y="2226310"/>
                  </a:cubicBezTo>
                  <a:cubicBezTo>
                    <a:pt x="200019" y="2221230"/>
                    <a:pt x="201223" y="2301240"/>
                    <a:pt x="238552" y="2320290"/>
                  </a:cubicBezTo>
                  <a:cubicBezTo>
                    <a:pt x="285513" y="2307590"/>
                    <a:pt x="391478" y="2313940"/>
                    <a:pt x="460114" y="2329180"/>
                  </a:cubicBezTo>
                  <a:cubicBezTo>
                    <a:pt x="455297" y="2343150"/>
                    <a:pt x="439644" y="2353310"/>
                    <a:pt x="448073" y="2373630"/>
                  </a:cubicBezTo>
                  <a:cubicBezTo>
                    <a:pt x="470951" y="2382520"/>
                    <a:pt x="526342" y="2331720"/>
                    <a:pt x="549220" y="2350770"/>
                  </a:cubicBezTo>
                  <a:cubicBezTo>
                    <a:pt x="582936" y="2363470"/>
                    <a:pt x="522729" y="2376170"/>
                    <a:pt x="539587" y="2401570"/>
                  </a:cubicBezTo>
                  <a:cubicBezTo>
                    <a:pt x="763558" y="2283460"/>
                    <a:pt x="942975" y="2261870"/>
                    <a:pt x="1170558" y="2204720"/>
                  </a:cubicBezTo>
                  <a:cubicBezTo>
                    <a:pt x="916484" y="2321560"/>
                    <a:pt x="573303" y="2636520"/>
                    <a:pt x="567283" y="2739390"/>
                  </a:cubicBezTo>
                  <a:cubicBezTo>
                    <a:pt x="598590" y="2739390"/>
                    <a:pt x="625081" y="2747010"/>
                    <a:pt x="653981" y="2753360"/>
                  </a:cubicBezTo>
                  <a:cubicBezTo>
                    <a:pt x="644348" y="2780030"/>
                    <a:pt x="629898" y="2805430"/>
                    <a:pt x="627490" y="2834640"/>
                  </a:cubicBezTo>
                  <a:cubicBezTo>
                    <a:pt x="643144" y="2805430"/>
                    <a:pt x="698534" y="2791460"/>
                    <a:pt x="703351" y="2844800"/>
                  </a:cubicBezTo>
                  <a:cubicBezTo>
                    <a:pt x="664818" y="2848610"/>
                    <a:pt x="664818" y="2861310"/>
                    <a:pt x="664818" y="2891790"/>
                  </a:cubicBezTo>
                  <a:cubicBezTo>
                    <a:pt x="704555" y="2896870"/>
                    <a:pt x="765966" y="2860040"/>
                    <a:pt x="785232" y="2899410"/>
                  </a:cubicBezTo>
                  <a:cubicBezTo>
                    <a:pt x="759945" y="2915920"/>
                    <a:pt x="750312" y="2900680"/>
                    <a:pt x="726229" y="2914650"/>
                  </a:cubicBezTo>
                  <a:cubicBezTo>
                    <a:pt x="727434" y="2940050"/>
                    <a:pt x="751516" y="2921000"/>
                    <a:pt x="759945" y="2933700"/>
                  </a:cubicBezTo>
                  <a:cubicBezTo>
                    <a:pt x="690105" y="2964180"/>
                    <a:pt x="693718" y="2975610"/>
                    <a:pt x="670839" y="3016250"/>
                  </a:cubicBezTo>
                  <a:cubicBezTo>
                    <a:pt x="651573" y="2983230"/>
                    <a:pt x="600999" y="3195320"/>
                    <a:pt x="641939" y="3192780"/>
                  </a:cubicBezTo>
                  <a:cubicBezTo>
                    <a:pt x="608223" y="3229610"/>
                    <a:pt x="673247" y="3208020"/>
                    <a:pt x="688901" y="3221990"/>
                  </a:cubicBezTo>
                  <a:cubicBezTo>
                    <a:pt x="674451" y="3248660"/>
                    <a:pt x="706963" y="3256280"/>
                    <a:pt x="710576" y="3284220"/>
                  </a:cubicBezTo>
                  <a:cubicBezTo>
                    <a:pt x="728638" y="3289300"/>
                    <a:pt x="763558" y="3262630"/>
                    <a:pt x="762354" y="3303270"/>
                  </a:cubicBezTo>
                  <a:cubicBezTo>
                    <a:pt x="727434" y="3307080"/>
                    <a:pt x="738271" y="3296920"/>
                    <a:pt x="714188" y="3322320"/>
                  </a:cubicBezTo>
                  <a:cubicBezTo>
                    <a:pt x="705759" y="3313430"/>
                    <a:pt x="687697" y="3304540"/>
                    <a:pt x="669635" y="3323590"/>
                  </a:cubicBezTo>
                  <a:cubicBezTo>
                    <a:pt x="682880" y="3350260"/>
                    <a:pt x="678064" y="3370580"/>
                    <a:pt x="675655" y="3392170"/>
                  </a:cubicBezTo>
                  <a:cubicBezTo>
                    <a:pt x="739475" y="3380740"/>
                    <a:pt x="694922" y="3403600"/>
                    <a:pt x="753925" y="3408680"/>
                  </a:cubicBezTo>
                  <a:cubicBezTo>
                    <a:pt x="771987" y="3431540"/>
                    <a:pt x="745496" y="3437890"/>
                    <a:pt x="741883" y="3453130"/>
                  </a:cubicBezTo>
                  <a:cubicBezTo>
                    <a:pt x="857481" y="3456940"/>
                    <a:pt x="917688" y="3507740"/>
                    <a:pt x="1016428" y="3531870"/>
                  </a:cubicBezTo>
                  <a:cubicBezTo>
                    <a:pt x="1016428" y="3554730"/>
                    <a:pt x="1034490" y="3545840"/>
                    <a:pt x="1036898" y="3563620"/>
                  </a:cubicBezTo>
                  <a:cubicBezTo>
                    <a:pt x="1224744" y="3540760"/>
                    <a:pt x="1348771" y="3562350"/>
                    <a:pt x="1565516" y="3492500"/>
                  </a:cubicBezTo>
                  <a:cubicBezTo>
                    <a:pt x="1539025" y="3467100"/>
                    <a:pt x="1464369" y="3487420"/>
                    <a:pt x="1449919" y="3474720"/>
                  </a:cubicBezTo>
                  <a:cubicBezTo>
                    <a:pt x="1596824" y="3409950"/>
                    <a:pt x="1776241" y="3387090"/>
                    <a:pt x="1952046" y="3350260"/>
                  </a:cubicBezTo>
                  <a:cubicBezTo>
                    <a:pt x="2120626" y="3315970"/>
                    <a:pt x="2286797" y="3327400"/>
                    <a:pt x="2452969" y="3249930"/>
                  </a:cubicBezTo>
                  <a:cubicBezTo>
                    <a:pt x="2492706" y="3266440"/>
                    <a:pt x="2524013" y="3234690"/>
                    <a:pt x="2561342" y="3223260"/>
                  </a:cubicBezTo>
                  <a:cubicBezTo>
                    <a:pt x="2756413" y="3161030"/>
                    <a:pt x="3004466" y="3111500"/>
                    <a:pt x="3197129" y="3094990"/>
                  </a:cubicBezTo>
                  <a:cubicBezTo>
                    <a:pt x="3230845" y="3092450"/>
                    <a:pt x="3269377" y="3072130"/>
                    <a:pt x="3285031" y="3060700"/>
                  </a:cubicBezTo>
                  <a:cubicBezTo>
                    <a:pt x="3347647" y="3070860"/>
                    <a:pt x="3456020" y="3027680"/>
                    <a:pt x="3512614" y="3011170"/>
                  </a:cubicBezTo>
                  <a:cubicBezTo>
                    <a:pt x="3510206" y="2999740"/>
                    <a:pt x="3500573" y="2987040"/>
                    <a:pt x="3511410" y="2980690"/>
                  </a:cubicBezTo>
                  <a:cubicBezTo>
                    <a:pt x="3589679" y="2961640"/>
                    <a:pt x="3700460" y="2941320"/>
                    <a:pt x="3772709" y="2895600"/>
                  </a:cubicBezTo>
                  <a:cubicBezTo>
                    <a:pt x="3763076" y="2890520"/>
                    <a:pt x="3742605" y="2904490"/>
                    <a:pt x="3741401" y="2884170"/>
                  </a:cubicBezTo>
                  <a:cubicBezTo>
                    <a:pt x="3810037" y="2866390"/>
                    <a:pt x="3894327" y="2858770"/>
                    <a:pt x="3959350" y="2830830"/>
                  </a:cubicBezTo>
                  <a:cubicBezTo>
                    <a:pt x="3946105" y="2828290"/>
                    <a:pt x="3931656" y="2828290"/>
                    <a:pt x="3919614" y="2821940"/>
                  </a:cubicBezTo>
                  <a:cubicBezTo>
                    <a:pt x="4000291" y="2757170"/>
                    <a:pt x="4034007" y="2725420"/>
                    <a:pt x="4144788" y="2711450"/>
                  </a:cubicBezTo>
                  <a:cubicBezTo>
                    <a:pt x="4136360" y="2673350"/>
                    <a:pt x="4161646" y="2649220"/>
                    <a:pt x="4218241" y="2635250"/>
                  </a:cubicBezTo>
                  <a:cubicBezTo>
                    <a:pt x="4233895" y="2612390"/>
                    <a:pt x="4185729" y="2621280"/>
                    <a:pt x="4203791" y="2593340"/>
                  </a:cubicBezTo>
                  <a:cubicBezTo>
                    <a:pt x="4404883" y="2565400"/>
                    <a:pt x="4460274" y="2374900"/>
                    <a:pt x="4552992" y="2268220"/>
                  </a:cubicBezTo>
                  <a:cubicBezTo>
                    <a:pt x="4556605" y="2264410"/>
                    <a:pt x="4572259" y="2254250"/>
                    <a:pt x="4574667" y="2251710"/>
                  </a:cubicBezTo>
                  <a:cubicBezTo>
                    <a:pt x="4702306" y="2170430"/>
                    <a:pt x="4860049" y="2159000"/>
                    <a:pt x="4957584" y="2047240"/>
                  </a:cubicBezTo>
                  <a:cubicBezTo>
                    <a:pt x="4994913" y="1962150"/>
                    <a:pt x="5093652" y="1854200"/>
                    <a:pt x="4984075" y="1784350"/>
                  </a:cubicBezTo>
                  <a:cubicBezTo>
                    <a:pt x="4996117" y="1766570"/>
                    <a:pt x="4990096" y="1742440"/>
                    <a:pt x="4978055" y="1715770"/>
                  </a:cubicBezTo>
                  <a:cubicBezTo>
                    <a:pt x="4928685" y="1729740"/>
                    <a:pt x="4701102" y="1682750"/>
                    <a:pt x="4650528" y="1661160"/>
                  </a:cubicBezTo>
                  <a:cubicBezTo>
                    <a:pt x="4661365" y="1634490"/>
                    <a:pt x="4638486" y="1607820"/>
                    <a:pt x="4644507" y="1592580"/>
                  </a:cubicBezTo>
                  <a:cubicBezTo>
                    <a:pt x="4691469" y="1590040"/>
                    <a:pt x="4704714" y="1570990"/>
                    <a:pt x="4732410" y="1559560"/>
                  </a:cubicBezTo>
                  <a:close/>
                </a:path>
              </a:pathLst>
            </a:custGeom>
            <a:solidFill>
              <a:srgbClr val="FFFFFF"/>
            </a:solidFill>
            <a:ln w="12700" cap="sq">
              <a:solidFill>
                <a:srgbClr val="000000"/>
              </a:solidFill>
              <a:prstDash val="solid"/>
              <a:miter/>
            </a:ln>
          </p:spPr>
        </p:sp>
      </p:grpSp>
      <p:grpSp>
        <p:nvGrpSpPr>
          <p:cNvPr name="Group 14" id="14"/>
          <p:cNvGrpSpPr/>
          <p:nvPr/>
        </p:nvGrpSpPr>
        <p:grpSpPr>
          <a:xfrm rot="0">
            <a:off x="13395984" y="3716228"/>
            <a:ext cx="778654" cy="528575"/>
            <a:chOff x="0" y="0"/>
            <a:chExt cx="5227180" cy="3548380"/>
          </a:xfrm>
        </p:grpSpPr>
        <p:sp>
          <p:nvSpPr>
            <p:cNvPr name="Freeform 15" id="15"/>
            <p:cNvSpPr/>
            <p:nvPr/>
          </p:nvSpPr>
          <p:spPr>
            <a:xfrm flipH="false" flipV="false" rot="0">
              <a:off x="-2540" y="-15240"/>
              <a:ext cx="5229720" cy="3563620"/>
            </a:xfrm>
            <a:custGeom>
              <a:avLst/>
              <a:gdLst/>
              <a:ahLst/>
              <a:cxnLst/>
              <a:rect r="r" b="b" t="t" l="l"/>
              <a:pathLst>
                <a:path h="3563620" w="5229720">
                  <a:moveTo>
                    <a:pt x="4732409" y="1559560"/>
                  </a:moveTo>
                  <a:cubicBezTo>
                    <a:pt x="4786596" y="1537970"/>
                    <a:pt x="4858844" y="1548130"/>
                    <a:pt x="4920256" y="1526540"/>
                  </a:cubicBezTo>
                  <a:cubicBezTo>
                    <a:pt x="5050303" y="1479550"/>
                    <a:pt x="5153859" y="1404620"/>
                    <a:pt x="5229720" y="1319530"/>
                  </a:cubicBezTo>
                  <a:cubicBezTo>
                    <a:pt x="5214066" y="1231900"/>
                    <a:pt x="5209250" y="1183640"/>
                    <a:pt x="5220087" y="1109980"/>
                  </a:cubicBezTo>
                  <a:cubicBezTo>
                    <a:pt x="5210454" y="1104900"/>
                    <a:pt x="5189983" y="1118870"/>
                    <a:pt x="5188779" y="1098550"/>
                  </a:cubicBezTo>
                  <a:cubicBezTo>
                    <a:pt x="5186371" y="1040130"/>
                    <a:pt x="5159880" y="1018540"/>
                    <a:pt x="5134593" y="969010"/>
                  </a:cubicBezTo>
                  <a:cubicBezTo>
                    <a:pt x="4940726" y="998220"/>
                    <a:pt x="4587912" y="1158240"/>
                    <a:pt x="4378392" y="1144270"/>
                  </a:cubicBezTo>
                  <a:cubicBezTo>
                    <a:pt x="4507235" y="1047750"/>
                    <a:pt x="4599954" y="939800"/>
                    <a:pt x="4602362" y="797560"/>
                  </a:cubicBezTo>
                  <a:cubicBezTo>
                    <a:pt x="4591525" y="786130"/>
                    <a:pt x="4530114" y="778510"/>
                    <a:pt x="4515664" y="783590"/>
                  </a:cubicBezTo>
                  <a:cubicBezTo>
                    <a:pt x="4466294" y="773430"/>
                    <a:pt x="4415720" y="726440"/>
                    <a:pt x="4394046" y="697230"/>
                  </a:cubicBezTo>
                  <a:cubicBezTo>
                    <a:pt x="4373576" y="711200"/>
                    <a:pt x="4369963" y="695960"/>
                    <a:pt x="4351900" y="706120"/>
                  </a:cubicBezTo>
                  <a:cubicBezTo>
                    <a:pt x="4274835" y="643890"/>
                    <a:pt x="4112276" y="737870"/>
                    <a:pt x="4034007" y="679450"/>
                  </a:cubicBezTo>
                  <a:cubicBezTo>
                    <a:pt x="4070131" y="579120"/>
                    <a:pt x="3996679" y="556260"/>
                    <a:pt x="3947309" y="508000"/>
                  </a:cubicBezTo>
                  <a:cubicBezTo>
                    <a:pt x="3965371" y="429260"/>
                    <a:pt x="3920818" y="387350"/>
                    <a:pt x="3879877" y="313690"/>
                  </a:cubicBezTo>
                  <a:cubicBezTo>
                    <a:pt x="3829303" y="339090"/>
                    <a:pt x="3832916" y="299720"/>
                    <a:pt x="3838936" y="274320"/>
                  </a:cubicBezTo>
                  <a:cubicBezTo>
                    <a:pt x="3801608" y="285750"/>
                    <a:pt x="3778729" y="270510"/>
                    <a:pt x="3758259" y="250190"/>
                  </a:cubicBezTo>
                  <a:cubicBezTo>
                    <a:pt x="3686010" y="279400"/>
                    <a:pt x="3619782" y="280670"/>
                    <a:pt x="3561984" y="287020"/>
                  </a:cubicBezTo>
                  <a:cubicBezTo>
                    <a:pt x="3266969" y="320040"/>
                    <a:pt x="2900910" y="403860"/>
                    <a:pt x="2635998" y="417830"/>
                  </a:cubicBezTo>
                  <a:cubicBezTo>
                    <a:pt x="2879235" y="308610"/>
                    <a:pt x="3161004" y="238760"/>
                    <a:pt x="3340421" y="144780"/>
                  </a:cubicBezTo>
                  <a:cubicBezTo>
                    <a:pt x="3346442" y="91440"/>
                    <a:pt x="3345238" y="67310"/>
                    <a:pt x="3341626" y="17780"/>
                  </a:cubicBezTo>
                  <a:cubicBezTo>
                    <a:pt x="3147759" y="0"/>
                    <a:pt x="2850336" y="97790"/>
                    <a:pt x="2574587" y="189230"/>
                  </a:cubicBezTo>
                  <a:cubicBezTo>
                    <a:pt x="1935188" y="401320"/>
                    <a:pt x="1164537" y="642620"/>
                    <a:pt x="802090" y="1018540"/>
                  </a:cubicBezTo>
                  <a:cubicBezTo>
                    <a:pt x="811723" y="1074420"/>
                    <a:pt x="796070" y="1146810"/>
                    <a:pt x="835806" y="1195070"/>
                  </a:cubicBezTo>
                  <a:cubicBezTo>
                    <a:pt x="703351" y="1271270"/>
                    <a:pt x="551629" y="1339850"/>
                    <a:pt x="422786" y="1418590"/>
                  </a:cubicBezTo>
                  <a:cubicBezTo>
                    <a:pt x="427602" y="1484630"/>
                    <a:pt x="460114" y="1553210"/>
                    <a:pt x="473360" y="1564640"/>
                  </a:cubicBezTo>
                  <a:cubicBezTo>
                    <a:pt x="431215" y="1588770"/>
                    <a:pt x="496238" y="1570990"/>
                    <a:pt x="493830" y="1596390"/>
                  </a:cubicBezTo>
                  <a:cubicBezTo>
                    <a:pt x="475768" y="1605280"/>
                    <a:pt x="487809" y="1626870"/>
                    <a:pt x="461318" y="1633220"/>
                  </a:cubicBezTo>
                  <a:cubicBezTo>
                    <a:pt x="363783" y="1616710"/>
                    <a:pt x="255410" y="1696720"/>
                    <a:pt x="155466" y="1720850"/>
                  </a:cubicBezTo>
                  <a:cubicBezTo>
                    <a:pt x="151854" y="1737360"/>
                    <a:pt x="187978" y="1734820"/>
                    <a:pt x="165099" y="1748790"/>
                  </a:cubicBezTo>
                  <a:cubicBezTo>
                    <a:pt x="98871" y="1765300"/>
                    <a:pt x="91647" y="1802130"/>
                    <a:pt x="25419" y="1818640"/>
                  </a:cubicBezTo>
                  <a:cubicBezTo>
                    <a:pt x="23010" y="1833880"/>
                    <a:pt x="20602" y="1849120"/>
                    <a:pt x="24215" y="1866900"/>
                  </a:cubicBezTo>
                  <a:cubicBezTo>
                    <a:pt x="33848" y="1879600"/>
                    <a:pt x="91647" y="1864360"/>
                    <a:pt x="75993" y="1885950"/>
                  </a:cubicBezTo>
                  <a:cubicBezTo>
                    <a:pt x="41073" y="1898650"/>
                    <a:pt x="0" y="1894840"/>
                    <a:pt x="1270" y="1930400"/>
                  </a:cubicBezTo>
                  <a:cubicBezTo>
                    <a:pt x="20602" y="1953260"/>
                    <a:pt x="60339" y="1938020"/>
                    <a:pt x="71176" y="1974850"/>
                  </a:cubicBezTo>
                  <a:cubicBezTo>
                    <a:pt x="62747" y="1992630"/>
                    <a:pt x="36256" y="2002790"/>
                    <a:pt x="43481" y="2025650"/>
                  </a:cubicBezTo>
                  <a:cubicBezTo>
                    <a:pt x="100076" y="2024380"/>
                    <a:pt x="150649" y="2035810"/>
                    <a:pt x="209652" y="2032000"/>
                  </a:cubicBezTo>
                  <a:cubicBezTo>
                    <a:pt x="191590" y="2042160"/>
                    <a:pt x="224102" y="2065020"/>
                    <a:pt x="272268" y="2054860"/>
                  </a:cubicBezTo>
                  <a:cubicBezTo>
                    <a:pt x="269860" y="2072640"/>
                    <a:pt x="227715" y="2075180"/>
                    <a:pt x="231327" y="2094230"/>
                  </a:cubicBezTo>
                  <a:cubicBezTo>
                    <a:pt x="301167" y="2080260"/>
                    <a:pt x="320434" y="2052320"/>
                    <a:pt x="385457" y="2042160"/>
                  </a:cubicBezTo>
                  <a:cubicBezTo>
                    <a:pt x="342108" y="2078990"/>
                    <a:pt x="286718" y="2136140"/>
                    <a:pt x="232531" y="2148840"/>
                  </a:cubicBezTo>
                  <a:cubicBezTo>
                    <a:pt x="216877" y="2171700"/>
                    <a:pt x="222898" y="2202180"/>
                    <a:pt x="214469" y="2226310"/>
                  </a:cubicBezTo>
                  <a:cubicBezTo>
                    <a:pt x="200019" y="2221230"/>
                    <a:pt x="201223" y="2301240"/>
                    <a:pt x="238552" y="2320290"/>
                  </a:cubicBezTo>
                  <a:cubicBezTo>
                    <a:pt x="285513" y="2307590"/>
                    <a:pt x="391478" y="2313940"/>
                    <a:pt x="460114" y="2329180"/>
                  </a:cubicBezTo>
                  <a:cubicBezTo>
                    <a:pt x="455297" y="2343150"/>
                    <a:pt x="439644" y="2353310"/>
                    <a:pt x="448073" y="2373630"/>
                  </a:cubicBezTo>
                  <a:cubicBezTo>
                    <a:pt x="470951" y="2382520"/>
                    <a:pt x="526342" y="2331720"/>
                    <a:pt x="549220" y="2350770"/>
                  </a:cubicBezTo>
                  <a:cubicBezTo>
                    <a:pt x="582936" y="2363470"/>
                    <a:pt x="522729" y="2376170"/>
                    <a:pt x="539587" y="2401570"/>
                  </a:cubicBezTo>
                  <a:cubicBezTo>
                    <a:pt x="763558" y="2283460"/>
                    <a:pt x="942975" y="2261870"/>
                    <a:pt x="1170558" y="2204720"/>
                  </a:cubicBezTo>
                  <a:cubicBezTo>
                    <a:pt x="916484" y="2321560"/>
                    <a:pt x="573303" y="2636520"/>
                    <a:pt x="567283" y="2739390"/>
                  </a:cubicBezTo>
                  <a:cubicBezTo>
                    <a:pt x="598590" y="2739390"/>
                    <a:pt x="625081" y="2747010"/>
                    <a:pt x="653981" y="2753360"/>
                  </a:cubicBezTo>
                  <a:cubicBezTo>
                    <a:pt x="644348" y="2780030"/>
                    <a:pt x="629898" y="2805430"/>
                    <a:pt x="627490" y="2834640"/>
                  </a:cubicBezTo>
                  <a:cubicBezTo>
                    <a:pt x="643144" y="2805430"/>
                    <a:pt x="698534" y="2791460"/>
                    <a:pt x="703351" y="2844800"/>
                  </a:cubicBezTo>
                  <a:cubicBezTo>
                    <a:pt x="664818" y="2848610"/>
                    <a:pt x="664818" y="2861310"/>
                    <a:pt x="664818" y="2891790"/>
                  </a:cubicBezTo>
                  <a:cubicBezTo>
                    <a:pt x="704555" y="2896870"/>
                    <a:pt x="765966" y="2860040"/>
                    <a:pt x="785232" y="2899410"/>
                  </a:cubicBezTo>
                  <a:cubicBezTo>
                    <a:pt x="759945" y="2915920"/>
                    <a:pt x="750312" y="2900680"/>
                    <a:pt x="726229" y="2914650"/>
                  </a:cubicBezTo>
                  <a:cubicBezTo>
                    <a:pt x="727434" y="2940050"/>
                    <a:pt x="751516" y="2921000"/>
                    <a:pt x="759945" y="2933700"/>
                  </a:cubicBezTo>
                  <a:cubicBezTo>
                    <a:pt x="690105" y="2964180"/>
                    <a:pt x="693718" y="2975610"/>
                    <a:pt x="670839" y="3016250"/>
                  </a:cubicBezTo>
                  <a:cubicBezTo>
                    <a:pt x="651573" y="2983230"/>
                    <a:pt x="600999" y="3195320"/>
                    <a:pt x="641939" y="3192780"/>
                  </a:cubicBezTo>
                  <a:cubicBezTo>
                    <a:pt x="608223" y="3229610"/>
                    <a:pt x="673247" y="3208020"/>
                    <a:pt x="688901" y="3221990"/>
                  </a:cubicBezTo>
                  <a:cubicBezTo>
                    <a:pt x="674451" y="3248660"/>
                    <a:pt x="706963" y="3256280"/>
                    <a:pt x="710576" y="3284220"/>
                  </a:cubicBezTo>
                  <a:cubicBezTo>
                    <a:pt x="728638" y="3289300"/>
                    <a:pt x="763558" y="3262630"/>
                    <a:pt x="762354" y="3303270"/>
                  </a:cubicBezTo>
                  <a:cubicBezTo>
                    <a:pt x="727434" y="3307080"/>
                    <a:pt x="738271" y="3296920"/>
                    <a:pt x="714188" y="3322320"/>
                  </a:cubicBezTo>
                  <a:cubicBezTo>
                    <a:pt x="705759" y="3313430"/>
                    <a:pt x="687697" y="3304540"/>
                    <a:pt x="669635" y="3323590"/>
                  </a:cubicBezTo>
                  <a:cubicBezTo>
                    <a:pt x="682880" y="3350260"/>
                    <a:pt x="678064" y="3370580"/>
                    <a:pt x="675655" y="3392170"/>
                  </a:cubicBezTo>
                  <a:cubicBezTo>
                    <a:pt x="739475" y="3380740"/>
                    <a:pt x="694922" y="3403600"/>
                    <a:pt x="753925" y="3408680"/>
                  </a:cubicBezTo>
                  <a:cubicBezTo>
                    <a:pt x="771987" y="3431540"/>
                    <a:pt x="745496" y="3437890"/>
                    <a:pt x="741883" y="3453130"/>
                  </a:cubicBezTo>
                  <a:cubicBezTo>
                    <a:pt x="857481" y="3456940"/>
                    <a:pt x="917688" y="3507740"/>
                    <a:pt x="1016428" y="3531870"/>
                  </a:cubicBezTo>
                  <a:cubicBezTo>
                    <a:pt x="1016428" y="3554730"/>
                    <a:pt x="1034490" y="3545840"/>
                    <a:pt x="1036898" y="3563620"/>
                  </a:cubicBezTo>
                  <a:cubicBezTo>
                    <a:pt x="1224744" y="3540760"/>
                    <a:pt x="1348771" y="3562350"/>
                    <a:pt x="1565516" y="3492500"/>
                  </a:cubicBezTo>
                  <a:cubicBezTo>
                    <a:pt x="1539025" y="3467100"/>
                    <a:pt x="1464369" y="3487420"/>
                    <a:pt x="1449919" y="3474720"/>
                  </a:cubicBezTo>
                  <a:cubicBezTo>
                    <a:pt x="1596824" y="3409950"/>
                    <a:pt x="1776241" y="3387090"/>
                    <a:pt x="1952046" y="3350260"/>
                  </a:cubicBezTo>
                  <a:cubicBezTo>
                    <a:pt x="2120626" y="3315970"/>
                    <a:pt x="2286797" y="3327400"/>
                    <a:pt x="2452969" y="3249930"/>
                  </a:cubicBezTo>
                  <a:cubicBezTo>
                    <a:pt x="2492706" y="3266440"/>
                    <a:pt x="2524013" y="3234690"/>
                    <a:pt x="2561342" y="3223260"/>
                  </a:cubicBezTo>
                  <a:cubicBezTo>
                    <a:pt x="2756413" y="3161030"/>
                    <a:pt x="3004466" y="3111500"/>
                    <a:pt x="3197129" y="3094990"/>
                  </a:cubicBezTo>
                  <a:cubicBezTo>
                    <a:pt x="3230845" y="3092450"/>
                    <a:pt x="3269377" y="3072130"/>
                    <a:pt x="3285031" y="3060700"/>
                  </a:cubicBezTo>
                  <a:cubicBezTo>
                    <a:pt x="3347647" y="3070860"/>
                    <a:pt x="3456020" y="3027680"/>
                    <a:pt x="3512614" y="3011170"/>
                  </a:cubicBezTo>
                  <a:cubicBezTo>
                    <a:pt x="3510206" y="2999740"/>
                    <a:pt x="3500573" y="2987040"/>
                    <a:pt x="3511410" y="2980690"/>
                  </a:cubicBezTo>
                  <a:cubicBezTo>
                    <a:pt x="3589679" y="2961640"/>
                    <a:pt x="3700460" y="2941320"/>
                    <a:pt x="3772709" y="2895600"/>
                  </a:cubicBezTo>
                  <a:cubicBezTo>
                    <a:pt x="3763076" y="2890520"/>
                    <a:pt x="3742605" y="2904490"/>
                    <a:pt x="3741401" y="2884170"/>
                  </a:cubicBezTo>
                  <a:cubicBezTo>
                    <a:pt x="3810037" y="2866390"/>
                    <a:pt x="3894327" y="2858770"/>
                    <a:pt x="3959350" y="2830830"/>
                  </a:cubicBezTo>
                  <a:cubicBezTo>
                    <a:pt x="3946105" y="2828290"/>
                    <a:pt x="3931656" y="2828290"/>
                    <a:pt x="3919614" y="2821940"/>
                  </a:cubicBezTo>
                  <a:cubicBezTo>
                    <a:pt x="4000291" y="2757170"/>
                    <a:pt x="4034007" y="2725420"/>
                    <a:pt x="4144788" y="2711450"/>
                  </a:cubicBezTo>
                  <a:cubicBezTo>
                    <a:pt x="4136360" y="2673350"/>
                    <a:pt x="4161646" y="2649220"/>
                    <a:pt x="4218241" y="2635250"/>
                  </a:cubicBezTo>
                  <a:cubicBezTo>
                    <a:pt x="4233895" y="2612390"/>
                    <a:pt x="4185729" y="2621280"/>
                    <a:pt x="4203791" y="2593340"/>
                  </a:cubicBezTo>
                  <a:cubicBezTo>
                    <a:pt x="4404883" y="2565400"/>
                    <a:pt x="4460274" y="2374900"/>
                    <a:pt x="4552992" y="2268220"/>
                  </a:cubicBezTo>
                  <a:cubicBezTo>
                    <a:pt x="4556605" y="2264410"/>
                    <a:pt x="4572259" y="2254250"/>
                    <a:pt x="4574667" y="2251710"/>
                  </a:cubicBezTo>
                  <a:cubicBezTo>
                    <a:pt x="4702306" y="2170430"/>
                    <a:pt x="4860049" y="2159000"/>
                    <a:pt x="4957584" y="2047240"/>
                  </a:cubicBezTo>
                  <a:cubicBezTo>
                    <a:pt x="4994913" y="1962150"/>
                    <a:pt x="5093652" y="1854200"/>
                    <a:pt x="4984075" y="1784350"/>
                  </a:cubicBezTo>
                  <a:cubicBezTo>
                    <a:pt x="4996117" y="1766570"/>
                    <a:pt x="4990096" y="1742440"/>
                    <a:pt x="4978055" y="1715770"/>
                  </a:cubicBezTo>
                  <a:cubicBezTo>
                    <a:pt x="4928685" y="1729740"/>
                    <a:pt x="4701102" y="1682750"/>
                    <a:pt x="4650528" y="1661160"/>
                  </a:cubicBezTo>
                  <a:cubicBezTo>
                    <a:pt x="4661365" y="1634490"/>
                    <a:pt x="4638486" y="1607820"/>
                    <a:pt x="4644507" y="1592580"/>
                  </a:cubicBezTo>
                  <a:cubicBezTo>
                    <a:pt x="4691469" y="1590040"/>
                    <a:pt x="4704714" y="1570990"/>
                    <a:pt x="4732410" y="1559560"/>
                  </a:cubicBezTo>
                  <a:close/>
                </a:path>
              </a:pathLst>
            </a:custGeom>
            <a:solidFill>
              <a:srgbClr val="000000"/>
            </a:solidFill>
            <a:ln w="12700" cap="sq">
              <a:solidFill>
                <a:srgbClr val="000000"/>
              </a:solidFill>
              <a:prstDash val="solid"/>
              <a:miter/>
            </a:ln>
          </p:spPr>
        </p:sp>
      </p:grpSp>
      <p:grpSp>
        <p:nvGrpSpPr>
          <p:cNvPr name="Group 16" id="16"/>
          <p:cNvGrpSpPr/>
          <p:nvPr/>
        </p:nvGrpSpPr>
        <p:grpSpPr>
          <a:xfrm rot="0">
            <a:off x="10042987" y="4787689"/>
            <a:ext cx="778654" cy="528575"/>
            <a:chOff x="0" y="0"/>
            <a:chExt cx="5227180" cy="3548380"/>
          </a:xfrm>
        </p:grpSpPr>
        <p:sp>
          <p:nvSpPr>
            <p:cNvPr name="Freeform 17" id="17"/>
            <p:cNvSpPr/>
            <p:nvPr/>
          </p:nvSpPr>
          <p:spPr>
            <a:xfrm flipH="false" flipV="false" rot="0">
              <a:off x="-2540" y="-15240"/>
              <a:ext cx="5229720" cy="3563620"/>
            </a:xfrm>
            <a:custGeom>
              <a:avLst/>
              <a:gdLst/>
              <a:ahLst/>
              <a:cxnLst/>
              <a:rect r="r" b="b" t="t" l="l"/>
              <a:pathLst>
                <a:path h="3563620" w="5229720">
                  <a:moveTo>
                    <a:pt x="4732409" y="1559560"/>
                  </a:moveTo>
                  <a:cubicBezTo>
                    <a:pt x="4786596" y="1537970"/>
                    <a:pt x="4858844" y="1548130"/>
                    <a:pt x="4920256" y="1526540"/>
                  </a:cubicBezTo>
                  <a:cubicBezTo>
                    <a:pt x="5050303" y="1479550"/>
                    <a:pt x="5153859" y="1404620"/>
                    <a:pt x="5229720" y="1319530"/>
                  </a:cubicBezTo>
                  <a:cubicBezTo>
                    <a:pt x="5214066" y="1231900"/>
                    <a:pt x="5209250" y="1183640"/>
                    <a:pt x="5220087" y="1109980"/>
                  </a:cubicBezTo>
                  <a:cubicBezTo>
                    <a:pt x="5210454" y="1104900"/>
                    <a:pt x="5189983" y="1118870"/>
                    <a:pt x="5188779" y="1098550"/>
                  </a:cubicBezTo>
                  <a:cubicBezTo>
                    <a:pt x="5186371" y="1040130"/>
                    <a:pt x="5159880" y="1018540"/>
                    <a:pt x="5134593" y="969010"/>
                  </a:cubicBezTo>
                  <a:cubicBezTo>
                    <a:pt x="4940726" y="998220"/>
                    <a:pt x="4587912" y="1158240"/>
                    <a:pt x="4378392" y="1144270"/>
                  </a:cubicBezTo>
                  <a:cubicBezTo>
                    <a:pt x="4507235" y="1047750"/>
                    <a:pt x="4599954" y="939800"/>
                    <a:pt x="4602362" y="797560"/>
                  </a:cubicBezTo>
                  <a:cubicBezTo>
                    <a:pt x="4591525" y="786130"/>
                    <a:pt x="4530114" y="778510"/>
                    <a:pt x="4515664" y="783590"/>
                  </a:cubicBezTo>
                  <a:cubicBezTo>
                    <a:pt x="4466294" y="773430"/>
                    <a:pt x="4415720" y="726440"/>
                    <a:pt x="4394046" y="697230"/>
                  </a:cubicBezTo>
                  <a:cubicBezTo>
                    <a:pt x="4373576" y="711200"/>
                    <a:pt x="4369963" y="695960"/>
                    <a:pt x="4351900" y="706120"/>
                  </a:cubicBezTo>
                  <a:cubicBezTo>
                    <a:pt x="4274835" y="643890"/>
                    <a:pt x="4112276" y="737870"/>
                    <a:pt x="4034007" y="679450"/>
                  </a:cubicBezTo>
                  <a:cubicBezTo>
                    <a:pt x="4070131" y="579120"/>
                    <a:pt x="3996679" y="556260"/>
                    <a:pt x="3947309" y="508000"/>
                  </a:cubicBezTo>
                  <a:cubicBezTo>
                    <a:pt x="3965371" y="429260"/>
                    <a:pt x="3920818" y="387350"/>
                    <a:pt x="3879877" y="313690"/>
                  </a:cubicBezTo>
                  <a:cubicBezTo>
                    <a:pt x="3829303" y="339090"/>
                    <a:pt x="3832916" y="299720"/>
                    <a:pt x="3838936" y="274320"/>
                  </a:cubicBezTo>
                  <a:cubicBezTo>
                    <a:pt x="3801608" y="285750"/>
                    <a:pt x="3778729" y="270510"/>
                    <a:pt x="3758259" y="250190"/>
                  </a:cubicBezTo>
                  <a:cubicBezTo>
                    <a:pt x="3686010" y="279400"/>
                    <a:pt x="3619782" y="280670"/>
                    <a:pt x="3561984" y="287020"/>
                  </a:cubicBezTo>
                  <a:cubicBezTo>
                    <a:pt x="3266969" y="320040"/>
                    <a:pt x="2900910" y="403860"/>
                    <a:pt x="2635998" y="417830"/>
                  </a:cubicBezTo>
                  <a:cubicBezTo>
                    <a:pt x="2879235" y="308610"/>
                    <a:pt x="3161004" y="238760"/>
                    <a:pt x="3340421" y="144780"/>
                  </a:cubicBezTo>
                  <a:cubicBezTo>
                    <a:pt x="3346442" y="91440"/>
                    <a:pt x="3345238" y="67310"/>
                    <a:pt x="3341626" y="17780"/>
                  </a:cubicBezTo>
                  <a:cubicBezTo>
                    <a:pt x="3147759" y="0"/>
                    <a:pt x="2850336" y="97790"/>
                    <a:pt x="2574587" y="189230"/>
                  </a:cubicBezTo>
                  <a:cubicBezTo>
                    <a:pt x="1935188" y="401320"/>
                    <a:pt x="1164537" y="642620"/>
                    <a:pt x="802090" y="1018540"/>
                  </a:cubicBezTo>
                  <a:cubicBezTo>
                    <a:pt x="811723" y="1074420"/>
                    <a:pt x="796070" y="1146810"/>
                    <a:pt x="835806" y="1195070"/>
                  </a:cubicBezTo>
                  <a:cubicBezTo>
                    <a:pt x="703351" y="1271270"/>
                    <a:pt x="551629" y="1339850"/>
                    <a:pt x="422786" y="1418590"/>
                  </a:cubicBezTo>
                  <a:cubicBezTo>
                    <a:pt x="427602" y="1484630"/>
                    <a:pt x="460114" y="1553210"/>
                    <a:pt x="473360" y="1564640"/>
                  </a:cubicBezTo>
                  <a:cubicBezTo>
                    <a:pt x="431215" y="1588770"/>
                    <a:pt x="496238" y="1570990"/>
                    <a:pt x="493830" y="1596390"/>
                  </a:cubicBezTo>
                  <a:cubicBezTo>
                    <a:pt x="475768" y="1605280"/>
                    <a:pt x="487809" y="1626870"/>
                    <a:pt x="461318" y="1633220"/>
                  </a:cubicBezTo>
                  <a:cubicBezTo>
                    <a:pt x="363783" y="1616710"/>
                    <a:pt x="255410" y="1696720"/>
                    <a:pt x="155466" y="1720850"/>
                  </a:cubicBezTo>
                  <a:cubicBezTo>
                    <a:pt x="151854" y="1737360"/>
                    <a:pt x="187978" y="1734820"/>
                    <a:pt x="165099" y="1748790"/>
                  </a:cubicBezTo>
                  <a:cubicBezTo>
                    <a:pt x="98871" y="1765300"/>
                    <a:pt x="91647" y="1802130"/>
                    <a:pt x="25419" y="1818640"/>
                  </a:cubicBezTo>
                  <a:cubicBezTo>
                    <a:pt x="23010" y="1833880"/>
                    <a:pt x="20602" y="1849120"/>
                    <a:pt x="24215" y="1866900"/>
                  </a:cubicBezTo>
                  <a:cubicBezTo>
                    <a:pt x="33848" y="1879600"/>
                    <a:pt x="91647" y="1864360"/>
                    <a:pt x="75993" y="1885950"/>
                  </a:cubicBezTo>
                  <a:cubicBezTo>
                    <a:pt x="41073" y="1898650"/>
                    <a:pt x="0" y="1894840"/>
                    <a:pt x="1270" y="1930400"/>
                  </a:cubicBezTo>
                  <a:cubicBezTo>
                    <a:pt x="20602" y="1953260"/>
                    <a:pt x="60339" y="1938020"/>
                    <a:pt x="71176" y="1974850"/>
                  </a:cubicBezTo>
                  <a:cubicBezTo>
                    <a:pt x="62747" y="1992630"/>
                    <a:pt x="36256" y="2002790"/>
                    <a:pt x="43481" y="2025650"/>
                  </a:cubicBezTo>
                  <a:cubicBezTo>
                    <a:pt x="100076" y="2024380"/>
                    <a:pt x="150649" y="2035810"/>
                    <a:pt x="209652" y="2032000"/>
                  </a:cubicBezTo>
                  <a:cubicBezTo>
                    <a:pt x="191590" y="2042160"/>
                    <a:pt x="224102" y="2065020"/>
                    <a:pt x="272268" y="2054860"/>
                  </a:cubicBezTo>
                  <a:cubicBezTo>
                    <a:pt x="269860" y="2072640"/>
                    <a:pt x="227715" y="2075180"/>
                    <a:pt x="231327" y="2094230"/>
                  </a:cubicBezTo>
                  <a:cubicBezTo>
                    <a:pt x="301167" y="2080260"/>
                    <a:pt x="320434" y="2052320"/>
                    <a:pt x="385457" y="2042160"/>
                  </a:cubicBezTo>
                  <a:cubicBezTo>
                    <a:pt x="342108" y="2078990"/>
                    <a:pt x="286718" y="2136140"/>
                    <a:pt x="232531" y="2148840"/>
                  </a:cubicBezTo>
                  <a:cubicBezTo>
                    <a:pt x="216877" y="2171700"/>
                    <a:pt x="222898" y="2202180"/>
                    <a:pt x="214469" y="2226310"/>
                  </a:cubicBezTo>
                  <a:cubicBezTo>
                    <a:pt x="200019" y="2221230"/>
                    <a:pt x="201223" y="2301240"/>
                    <a:pt x="238552" y="2320290"/>
                  </a:cubicBezTo>
                  <a:cubicBezTo>
                    <a:pt x="285513" y="2307590"/>
                    <a:pt x="391478" y="2313940"/>
                    <a:pt x="460114" y="2329180"/>
                  </a:cubicBezTo>
                  <a:cubicBezTo>
                    <a:pt x="455297" y="2343150"/>
                    <a:pt x="439644" y="2353310"/>
                    <a:pt x="448073" y="2373630"/>
                  </a:cubicBezTo>
                  <a:cubicBezTo>
                    <a:pt x="470951" y="2382520"/>
                    <a:pt x="526342" y="2331720"/>
                    <a:pt x="549220" y="2350770"/>
                  </a:cubicBezTo>
                  <a:cubicBezTo>
                    <a:pt x="582936" y="2363470"/>
                    <a:pt x="522729" y="2376170"/>
                    <a:pt x="539587" y="2401570"/>
                  </a:cubicBezTo>
                  <a:cubicBezTo>
                    <a:pt x="763558" y="2283460"/>
                    <a:pt x="942975" y="2261870"/>
                    <a:pt x="1170558" y="2204720"/>
                  </a:cubicBezTo>
                  <a:cubicBezTo>
                    <a:pt x="916484" y="2321560"/>
                    <a:pt x="573303" y="2636520"/>
                    <a:pt x="567283" y="2739390"/>
                  </a:cubicBezTo>
                  <a:cubicBezTo>
                    <a:pt x="598590" y="2739390"/>
                    <a:pt x="625081" y="2747010"/>
                    <a:pt x="653981" y="2753360"/>
                  </a:cubicBezTo>
                  <a:cubicBezTo>
                    <a:pt x="644348" y="2780030"/>
                    <a:pt x="629898" y="2805430"/>
                    <a:pt x="627490" y="2834640"/>
                  </a:cubicBezTo>
                  <a:cubicBezTo>
                    <a:pt x="643144" y="2805430"/>
                    <a:pt x="698534" y="2791460"/>
                    <a:pt x="703351" y="2844800"/>
                  </a:cubicBezTo>
                  <a:cubicBezTo>
                    <a:pt x="664818" y="2848610"/>
                    <a:pt x="664818" y="2861310"/>
                    <a:pt x="664818" y="2891790"/>
                  </a:cubicBezTo>
                  <a:cubicBezTo>
                    <a:pt x="704555" y="2896870"/>
                    <a:pt x="765966" y="2860040"/>
                    <a:pt x="785232" y="2899410"/>
                  </a:cubicBezTo>
                  <a:cubicBezTo>
                    <a:pt x="759945" y="2915920"/>
                    <a:pt x="750312" y="2900680"/>
                    <a:pt x="726229" y="2914650"/>
                  </a:cubicBezTo>
                  <a:cubicBezTo>
                    <a:pt x="727434" y="2940050"/>
                    <a:pt x="751516" y="2921000"/>
                    <a:pt x="759945" y="2933700"/>
                  </a:cubicBezTo>
                  <a:cubicBezTo>
                    <a:pt x="690105" y="2964180"/>
                    <a:pt x="693718" y="2975610"/>
                    <a:pt x="670839" y="3016250"/>
                  </a:cubicBezTo>
                  <a:cubicBezTo>
                    <a:pt x="651573" y="2983230"/>
                    <a:pt x="600999" y="3195320"/>
                    <a:pt x="641939" y="3192780"/>
                  </a:cubicBezTo>
                  <a:cubicBezTo>
                    <a:pt x="608223" y="3229610"/>
                    <a:pt x="673247" y="3208020"/>
                    <a:pt x="688901" y="3221990"/>
                  </a:cubicBezTo>
                  <a:cubicBezTo>
                    <a:pt x="674451" y="3248660"/>
                    <a:pt x="706963" y="3256280"/>
                    <a:pt x="710576" y="3284220"/>
                  </a:cubicBezTo>
                  <a:cubicBezTo>
                    <a:pt x="728638" y="3289300"/>
                    <a:pt x="763558" y="3262630"/>
                    <a:pt x="762354" y="3303270"/>
                  </a:cubicBezTo>
                  <a:cubicBezTo>
                    <a:pt x="727434" y="3307080"/>
                    <a:pt x="738271" y="3296920"/>
                    <a:pt x="714188" y="3322320"/>
                  </a:cubicBezTo>
                  <a:cubicBezTo>
                    <a:pt x="705759" y="3313430"/>
                    <a:pt x="687697" y="3304540"/>
                    <a:pt x="669635" y="3323590"/>
                  </a:cubicBezTo>
                  <a:cubicBezTo>
                    <a:pt x="682880" y="3350260"/>
                    <a:pt x="678064" y="3370580"/>
                    <a:pt x="675655" y="3392170"/>
                  </a:cubicBezTo>
                  <a:cubicBezTo>
                    <a:pt x="739475" y="3380740"/>
                    <a:pt x="694922" y="3403600"/>
                    <a:pt x="753925" y="3408680"/>
                  </a:cubicBezTo>
                  <a:cubicBezTo>
                    <a:pt x="771987" y="3431540"/>
                    <a:pt x="745496" y="3437890"/>
                    <a:pt x="741883" y="3453130"/>
                  </a:cubicBezTo>
                  <a:cubicBezTo>
                    <a:pt x="857481" y="3456940"/>
                    <a:pt x="917688" y="3507740"/>
                    <a:pt x="1016428" y="3531870"/>
                  </a:cubicBezTo>
                  <a:cubicBezTo>
                    <a:pt x="1016428" y="3554730"/>
                    <a:pt x="1034490" y="3545840"/>
                    <a:pt x="1036898" y="3563620"/>
                  </a:cubicBezTo>
                  <a:cubicBezTo>
                    <a:pt x="1224744" y="3540760"/>
                    <a:pt x="1348771" y="3562350"/>
                    <a:pt x="1565516" y="3492500"/>
                  </a:cubicBezTo>
                  <a:cubicBezTo>
                    <a:pt x="1539025" y="3467100"/>
                    <a:pt x="1464369" y="3487420"/>
                    <a:pt x="1449919" y="3474720"/>
                  </a:cubicBezTo>
                  <a:cubicBezTo>
                    <a:pt x="1596824" y="3409950"/>
                    <a:pt x="1776241" y="3387090"/>
                    <a:pt x="1952046" y="3350260"/>
                  </a:cubicBezTo>
                  <a:cubicBezTo>
                    <a:pt x="2120626" y="3315970"/>
                    <a:pt x="2286797" y="3327400"/>
                    <a:pt x="2452969" y="3249930"/>
                  </a:cubicBezTo>
                  <a:cubicBezTo>
                    <a:pt x="2492706" y="3266440"/>
                    <a:pt x="2524013" y="3234690"/>
                    <a:pt x="2561342" y="3223260"/>
                  </a:cubicBezTo>
                  <a:cubicBezTo>
                    <a:pt x="2756413" y="3161030"/>
                    <a:pt x="3004466" y="3111500"/>
                    <a:pt x="3197129" y="3094990"/>
                  </a:cubicBezTo>
                  <a:cubicBezTo>
                    <a:pt x="3230845" y="3092450"/>
                    <a:pt x="3269377" y="3072130"/>
                    <a:pt x="3285031" y="3060700"/>
                  </a:cubicBezTo>
                  <a:cubicBezTo>
                    <a:pt x="3347647" y="3070860"/>
                    <a:pt x="3456020" y="3027680"/>
                    <a:pt x="3512614" y="3011170"/>
                  </a:cubicBezTo>
                  <a:cubicBezTo>
                    <a:pt x="3510206" y="2999740"/>
                    <a:pt x="3500573" y="2987040"/>
                    <a:pt x="3511410" y="2980690"/>
                  </a:cubicBezTo>
                  <a:cubicBezTo>
                    <a:pt x="3589679" y="2961640"/>
                    <a:pt x="3700460" y="2941320"/>
                    <a:pt x="3772709" y="2895600"/>
                  </a:cubicBezTo>
                  <a:cubicBezTo>
                    <a:pt x="3763076" y="2890520"/>
                    <a:pt x="3742605" y="2904490"/>
                    <a:pt x="3741401" y="2884170"/>
                  </a:cubicBezTo>
                  <a:cubicBezTo>
                    <a:pt x="3810037" y="2866390"/>
                    <a:pt x="3894327" y="2858770"/>
                    <a:pt x="3959350" y="2830830"/>
                  </a:cubicBezTo>
                  <a:cubicBezTo>
                    <a:pt x="3946105" y="2828290"/>
                    <a:pt x="3931656" y="2828290"/>
                    <a:pt x="3919614" y="2821940"/>
                  </a:cubicBezTo>
                  <a:cubicBezTo>
                    <a:pt x="4000291" y="2757170"/>
                    <a:pt x="4034007" y="2725420"/>
                    <a:pt x="4144788" y="2711450"/>
                  </a:cubicBezTo>
                  <a:cubicBezTo>
                    <a:pt x="4136360" y="2673350"/>
                    <a:pt x="4161646" y="2649220"/>
                    <a:pt x="4218241" y="2635250"/>
                  </a:cubicBezTo>
                  <a:cubicBezTo>
                    <a:pt x="4233895" y="2612390"/>
                    <a:pt x="4185729" y="2621280"/>
                    <a:pt x="4203791" y="2593340"/>
                  </a:cubicBezTo>
                  <a:cubicBezTo>
                    <a:pt x="4404883" y="2565400"/>
                    <a:pt x="4460274" y="2374900"/>
                    <a:pt x="4552992" y="2268220"/>
                  </a:cubicBezTo>
                  <a:cubicBezTo>
                    <a:pt x="4556605" y="2264410"/>
                    <a:pt x="4572259" y="2254250"/>
                    <a:pt x="4574667" y="2251710"/>
                  </a:cubicBezTo>
                  <a:cubicBezTo>
                    <a:pt x="4702306" y="2170430"/>
                    <a:pt x="4860049" y="2159000"/>
                    <a:pt x="4957584" y="2047240"/>
                  </a:cubicBezTo>
                  <a:cubicBezTo>
                    <a:pt x="4994913" y="1962150"/>
                    <a:pt x="5093652" y="1854200"/>
                    <a:pt x="4984075" y="1784350"/>
                  </a:cubicBezTo>
                  <a:cubicBezTo>
                    <a:pt x="4996117" y="1766570"/>
                    <a:pt x="4990096" y="1742440"/>
                    <a:pt x="4978055" y="1715770"/>
                  </a:cubicBezTo>
                  <a:cubicBezTo>
                    <a:pt x="4928685" y="1729740"/>
                    <a:pt x="4701102" y="1682750"/>
                    <a:pt x="4650528" y="1661160"/>
                  </a:cubicBezTo>
                  <a:cubicBezTo>
                    <a:pt x="4661365" y="1634490"/>
                    <a:pt x="4638486" y="1607820"/>
                    <a:pt x="4644507" y="1592580"/>
                  </a:cubicBezTo>
                  <a:cubicBezTo>
                    <a:pt x="4691469" y="1590040"/>
                    <a:pt x="4704714" y="1570990"/>
                    <a:pt x="4732410" y="1559560"/>
                  </a:cubicBezTo>
                  <a:close/>
                </a:path>
              </a:pathLst>
            </a:custGeom>
            <a:blipFill>
              <a:blip r:embed="rId2"/>
              <a:stretch>
                <a:fillRect l="0" t="-1851" r="0" b="-1851"/>
              </a:stretch>
            </a:blipFill>
            <a:ln w="9525" cap="sq">
              <a:solidFill>
                <a:srgbClr val="000000"/>
              </a:solidFill>
              <a:prstDash val="solid"/>
              <a:miter/>
            </a:ln>
          </p:spPr>
        </p:sp>
      </p:grpSp>
      <p:grpSp>
        <p:nvGrpSpPr>
          <p:cNvPr name="Group 18" id="18"/>
          <p:cNvGrpSpPr/>
          <p:nvPr/>
        </p:nvGrpSpPr>
        <p:grpSpPr>
          <a:xfrm rot="0">
            <a:off x="13395984" y="4787649"/>
            <a:ext cx="778654" cy="528575"/>
            <a:chOff x="0" y="0"/>
            <a:chExt cx="5227180" cy="3548380"/>
          </a:xfrm>
        </p:grpSpPr>
        <p:sp>
          <p:nvSpPr>
            <p:cNvPr name="Freeform 19" id="19"/>
            <p:cNvSpPr/>
            <p:nvPr/>
          </p:nvSpPr>
          <p:spPr>
            <a:xfrm flipH="false" flipV="false" rot="0">
              <a:off x="-2540" y="-15240"/>
              <a:ext cx="5229720" cy="3563620"/>
            </a:xfrm>
            <a:custGeom>
              <a:avLst/>
              <a:gdLst/>
              <a:ahLst/>
              <a:cxnLst/>
              <a:rect r="r" b="b" t="t" l="l"/>
              <a:pathLst>
                <a:path h="3563620" w="5229720">
                  <a:moveTo>
                    <a:pt x="4732409" y="1559560"/>
                  </a:moveTo>
                  <a:cubicBezTo>
                    <a:pt x="4786596" y="1537970"/>
                    <a:pt x="4858844" y="1548130"/>
                    <a:pt x="4920256" y="1526540"/>
                  </a:cubicBezTo>
                  <a:cubicBezTo>
                    <a:pt x="5050303" y="1479550"/>
                    <a:pt x="5153859" y="1404620"/>
                    <a:pt x="5229720" y="1319530"/>
                  </a:cubicBezTo>
                  <a:cubicBezTo>
                    <a:pt x="5214066" y="1231900"/>
                    <a:pt x="5209250" y="1183640"/>
                    <a:pt x="5220087" y="1109980"/>
                  </a:cubicBezTo>
                  <a:cubicBezTo>
                    <a:pt x="5210454" y="1104900"/>
                    <a:pt x="5189983" y="1118870"/>
                    <a:pt x="5188779" y="1098550"/>
                  </a:cubicBezTo>
                  <a:cubicBezTo>
                    <a:pt x="5186371" y="1040130"/>
                    <a:pt x="5159880" y="1018540"/>
                    <a:pt x="5134593" y="969010"/>
                  </a:cubicBezTo>
                  <a:cubicBezTo>
                    <a:pt x="4940726" y="998220"/>
                    <a:pt x="4587912" y="1158240"/>
                    <a:pt x="4378392" y="1144270"/>
                  </a:cubicBezTo>
                  <a:cubicBezTo>
                    <a:pt x="4507235" y="1047750"/>
                    <a:pt x="4599954" y="939800"/>
                    <a:pt x="4602362" y="797560"/>
                  </a:cubicBezTo>
                  <a:cubicBezTo>
                    <a:pt x="4591525" y="786130"/>
                    <a:pt x="4530114" y="778510"/>
                    <a:pt x="4515664" y="783590"/>
                  </a:cubicBezTo>
                  <a:cubicBezTo>
                    <a:pt x="4466294" y="773430"/>
                    <a:pt x="4415720" y="726440"/>
                    <a:pt x="4394046" y="697230"/>
                  </a:cubicBezTo>
                  <a:cubicBezTo>
                    <a:pt x="4373576" y="711200"/>
                    <a:pt x="4369963" y="695960"/>
                    <a:pt x="4351900" y="706120"/>
                  </a:cubicBezTo>
                  <a:cubicBezTo>
                    <a:pt x="4274835" y="643890"/>
                    <a:pt x="4112276" y="737870"/>
                    <a:pt x="4034007" y="679450"/>
                  </a:cubicBezTo>
                  <a:cubicBezTo>
                    <a:pt x="4070131" y="579120"/>
                    <a:pt x="3996679" y="556260"/>
                    <a:pt x="3947309" y="508000"/>
                  </a:cubicBezTo>
                  <a:cubicBezTo>
                    <a:pt x="3965371" y="429260"/>
                    <a:pt x="3920818" y="387350"/>
                    <a:pt x="3879877" y="313690"/>
                  </a:cubicBezTo>
                  <a:cubicBezTo>
                    <a:pt x="3829303" y="339090"/>
                    <a:pt x="3832916" y="299720"/>
                    <a:pt x="3838936" y="274320"/>
                  </a:cubicBezTo>
                  <a:cubicBezTo>
                    <a:pt x="3801608" y="285750"/>
                    <a:pt x="3778729" y="270510"/>
                    <a:pt x="3758259" y="250190"/>
                  </a:cubicBezTo>
                  <a:cubicBezTo>
                    <a:pt x="3686010" y="279400"/>
                    <a:pt x="3619782" y="280670"/>
                    <a:pt x="3561984" y="287020"/>
                  </a:cubicBezTo>
                  <a:cubicBezTo>
                    <a:pt x="3266969" y="320040"/>
                    <a:pt x="2900910" y="403860"/>
                    <a:pt x="2635998" y="417830"/>
                  </a:cubicBezTo>
                  <a:cubicBezTo>
                    <a:pt x="2879235" y="308610"/>
                    <a:pt x="3161004" y="238760"/>
                    <a:pt x="3340421" y="144780"/>
                  </a:cubicBezTo>
                  <a:cubicBezTo>
                    <a:pt x="3346442" y="91440"/>
                    <a:pt x="3345238" y="67310"/>
                    <a:pt x="3341626" y="17780"/>
                  </a:cubicBezTo>
                  <a:cubicBezTo>
                    <a:pt x="3147759" y="0"/>
                    <a:pt x="2850336" y="97790"/>
                    <a:pt x="2574587" y="189230"/>
                  </a:cubicBezTo>
                  <a:cubicBezTo>
                    <a:pt x="1935188" y="401320"/>
                    <a:pt x="1164537" y="642620"/>
                    <a:pt x="802090" y="1018540"/>
                  </a:cubicBezTo>
                  <a:cubicBezTo>
                    <a:pt x="811723" y="1074420"/>
                    <a:pt x="796070" y="1146810"/>
                    <a:pt x="835806" y="1195070"/>
                  </a:cubicBezTo>
                  <a:cubicBezTo>
                    <a:pt x="703351" y="1271270"/>
                    <a:pt x="551629" y="1339850"/>
                    <a:pt x="422786" y="1418590"/>
                  </a:cubicBezTo>
                  <a:cubicBezTo>
                    <a:pt x="427602" y="1484630"/>
                    <a:pt x="460114" y="1553210"/>
                    <a:pt x="473360" y="1564640"/>
                  </a:cubicBezTo>
                  <a:cubicBezTo>
                    <a:pt x="431215" y="1588770"/>
                    <a:pt x="496238" y="1570990"/>
                    <a:pt x="493830" y="1596390"/>
                  </a:cubicBezTo>
                  <a:cubicBezTo>
                    <a:pt x="475768" y="1605280"/>
                    <a:pt x="487809" y="1626870"/>
                    <a:pt x="461318" y="1633220"/>
                  </a:cubicBezTo>
                  <a:cubicBezTo>
                    <a:pt x="363783" y="1616710"/>
                    <a:pt x="255410" y="1696720"/>
                    <a:pt x="155466" y="1720850"/>
                  </a:cubicBezTo>
                  <a:cubicBezTo>
                    <a:pt x="151854" y="1737360"/>
                    <a:pt x="187978" y="1734820"/>
                    <a:pt x="165099" y="1748790"/>
                  </a:cubicBezTo>
                  <a:cubicBezTo>
                    <a:pt x="98871" y="1765300"/>
                    <a:pt x="91647" y="1802130"/>
                    <a:pt x="25419" y="1818640"/>
                  </a:cubicBezTo>
                  <a:cubicBezTo>
                    <a:pt x="23010" y="1833880"/>
                    <a:pt x="20602" y="1849120"/>
                    <a:pt x="24215" y="1866900"/>
                  </a:cubicBezTo>
                  <a:cubicBezTo>
                    <a:pt x="33848" y="1879600"/>
                    <a:pt x="91647" y="1864360"/>
                    <a:pt x="75993" y="1885950"/>
                  </a:cubicBezTo>
                  <a:cubicBezTo>
                    <a:pt x="41073" y="1898650"/>
                    <a:pt x="0" y="1894840"/>
                    <a:pt x="1270" y="1930400"/>
                  </a:cubicBezTo>
                  <a:cubicBezTo>
                    <a:pt x="20602" y="1953260"/>
                    <a:pt x="60339" y="1938020"/>
                    <a:pt x="71176" y="1974850"/>
                  </a:cubicBezTo>
                  <a:cubicBezTo>
                    <a:pt x="62747" y="1992630"/>
                    <a:pt x="36256" y="2002790"/>
                    <a:pt x="43481" y="2025650"/>
                  </a:cubicBezTo>
                  <a:cubicBezTo>
                    <a:pt x="100076" y="2024380"/>
                    <a:pt x="150649" y="2035810"/>
                    <a:pt x="209652" y="2032000"/>
                  </a:cubicBezTo>
                  <a:cubicBezTo>
                    <a:pt x="191590" y="2042160"/>
                    <a:pt x="224102" y="2065020"/>
                    <a:pt x="272268" y="2054860"/>
                  </a:cubicBezTo>
                  <a:cubicBezTo>
                    <a:pt x="269860" y="2072640"/>
                    <a:pt x="227715" y="2075180"/>
                    <a:pt x="231327" y="2094230"/>
                  </a:cubicBezTo>
                  <a:cubicBezTo>
                    <a:pt x="301167" y="2080260"/>
                    <a:pt x="320434" y="2052320"/>
                    <a:pt x="385457" y="2042160"/>
                  </a:cubicBezTo>
                  <a:cubicBezTo>
                    <a:pt x="342108" y="2078990"/>
                    <a:pt x="286718" y="2136140"/>
                    <a:pt x="232531" y="2148840"/>
                  </a:cubicBezTo>
                  <a:cubicBezTo>
                    <a:pt x="216877" y="2171700"/>
                    <a:pt x="222898" y="2202180"/>
                    <a:pt x="214469" y="2226310"/>
                  </a:cubicBezTo>
                  <a:cubicBezTo>
                    <a:pt x="200019" y="2221230"/>
                    <a:pt x="201223" y="2301240"/>
                    <a:pt x="238552" y="2320290"/>
                  </a:cubicBezTo>
                  <a:cubicBezTo>
                    <a:pt x="285513" y="2307590"/>
                    <a:pt x="391478" y="2313940"/>
                    <a:pt x="460114" y="2329180"/>
                  </a:cubicBezTo>
                  <a:cubicBezTo>
                    <a:pt x="455297" y="2343150"/>
                    <a:pt x="439644" y="2353310"/>
                    <a:pt x="448073" y="2373630"/>
                  </a:cubicBezTo>
                  <a:cubicBezTo>
                    <a:pt x="470951" y="2382520"/>
                    <a:pt x="526342" y="2331720"/>
                    <a:pt x="549220" y="2350770"/>
                  </a:cubicBezTo>
                  <a:cubicBezTo>
                    <a:pt x="582936" y="2363470"/>
                    <a:pt x="522729" y="2376170"/>
                    <a:pt x="539587" y="2401570"/>
                  </a:cubicBezTo>
                  <a:cubicBezTo>
                    <a:pt x="763558" y="2283460"/>
                    <a:pt x="942975" y="2261870"/>
                    <a:pt x="1170558" y="2204720"/>
                  </a:cubicBezTo>
                  <a:cubicBezTo>
                    <a:pt x="916484" y="2321560"/>
                    <a:pt x="573303" y="2636520"/>
                    <a:pt x="567283" y="2739390"/>
                  </a:cubicBezTo>
                  <a:cubicBezTo>
                    <a:pt x="598590" y="2739390"/>
                    <a:pt x="625081" y="2747010"/>
                    <a:pt x="653981" y="2753360"/>
                  </a:cubicBezTo>
                  <a:cubicBezTo>
                    <a:pt x="644348" y="2780030"/>
                    <a:pt x="629898" y="2805430"/>
                    <a:pt x="627490" y="2834640"/>
                  </a:cubicBezTo>
                  <a:cubicBezTo>
                    <a:pt x="643144" y="2805430"/>
                    <a:pt x="698534" y="2791460"/>
                    <a:pt x="703351" y="2844800"/>
                  </a:cubicBezTo>
                  <a:cubicBezTo>
                    <a:pt x="664818" y="2848610"/>
                    <a:pt x="664818" y="2861310"/>
                    <a:pt x="664818" y="2891790"/>
                  </a:cubicBezTo>
                  <a:cubicBezTo>
                    <a:pt x="704555" y="2896870"/>
                    <a:pt x="765966" y="2860040"/>
                    <a:pt x="785232" y="2899410"/>
                  </a:cubicBezTo>
                  <a:cubicBezTo>
                    <a:pt x="759945" y="2915920"/>
                    <a:pt x="750312" y="2900680"/>
                    <a:pt x="726229" y="2914650"/>
                  </a:cubicBezTo>
                  <a:cubicBezTo>
                    <a:pt x="727434" y="2940050"/>
                    <a:pt x="751516" y="2921000"/>
                    <a:pt x="759945" y="2933700"/>
                  </a:cubicBezTo>
                  <a:cubicBezTo>
                    <a:pt x="690105" y="2964180"/>
                    <a:pt x="693718" y="2975610"/>
                    <a:pt x="670839" y="3016250"/>
                  </a:cubicBezTo>
                  <a:cubicBezTo>
                    <a:pt x="651573" y="2983230"/>
                    <a:pt x="600999" y="3195320"/>
                    <a:pt x="641939" y="3192780"/>
                  </a:cubicBezTo>
                  <a:cubicBezTo>
                    <a:pt x="608223" y="3229610"/>
                    <a:pt x="673247" y="3208020"/>
                    <a:pt x="688901" y="3221990"/>
                  </a:cubicBezTo>
                  <a:cubicBezTo>
                    <a:pt x="674451" y="3248660"/>
                    <a:pt x="706963" y="3256280"/>
                    <a:pt x="710576" y="3284220"/>
                  </a:cubicBezTo>
                  <a:cubicBezTo>
                    <a:pt x="728638" y="3289300"/>
                    <a:pt x="763558" y="3262630"/>
                    <a:pt x="762354" y="3303270"/>
                  </a:cubicBezTo>
                  <a:cubicBezTo>
                    <a:pt x="727434" y="3307080"/>
                    <a:pt x="738271" y="3296920"/>
                    <a:pt x="714188" y="3322320"/>
                  </a:cubicBezTo>
                  <a:cubicBezTo>
                    <a:pt x="705759" y="3313430"/>
                    <a:pt x="687697" y="3304540"/>
                    <a:pt x="669635" y="3323590"/>
                  </a:cubicBezTo>
                  <a:cubicBezTo>
                    <a:pt x="682880" y="3350260"/>
                    <a:pt x="678064" y="3370580"/>
                    <a:pt x="675655" y="3392170"/>
                  </a:cubicBezTo>
                  <a:cubicBezTo>
                    <a:pt x="739475" y="3380740"/>
                    <a:pt x="694922" y="3403600"/>
                    <a:pt x="753925" y="3408680"/>
                  </a:cubicBezTo>
                  <a:cubicBezTo>
                    <a:pt x="771987" y="3431540"/>
                    <a:pt x="745496" y="3437890"/>
                    <a:pt x="741883" y="3453130"/>
                  </a:cubicBezTo>
                  <a:cubicBezTo>
                    <a:pt x="857481" y="3456940"/>
                    <a:pt x="917688" y="3507740"/>
                    <a:pt x="1016428" y="3531870"/>
                  </a:cubicBezTo>
                  <a:cubicBezTo>
                    <a:pt x="1016428" y="3554730"/>
                    <a:pt x="1034490" y="3545840"/>
                    <a:pt x="1036898" y="3563620"/>
                  </a:cubicBezTo>
                  <a:cubicBezTo>
                    <a:pt x="1224744" y="3540760"/>
                    <a:pt x="1348771" y="3562350"/>
                    <a:pt x="1565516" y="3492500"/>
                  </a:cubicBezTo>
                  <a:cubicBezTo>
                    <a:pt x="1539025" y="3467100"/>
                    <a:pt x="1464369" y="3487420"/>
                    <a:pt x="1449919" y="3474720"/>
                  </a:cubicBezTo>
                  <a:cubicBezTo>
                    <a:pt x="1596824" y="3409950"/>
                    <a:pt x="1776241" y="3387090"/>
                    <a:pt x="1952046" y="3350260"/>
                  </a:cubicBezTo>
                  <a:cubicBezTo>
                    <a:pt x="2120626" y="3315970"/>
                    <a:pt x="2286797" y="3327400"/>
                    <a:pt x="2452969" y="3249930"/>
                  </a:cubicBezTo>
                  <a:cubicBezTo>
                    <a:pt x="2492706" y="3266440"/>
                    <a:pt x="2524013" y="3234690"/>
                    <a:pt x="2561342" y="3223260"/>
                  </a:cubicBezTo>
                  <a:cubicBezTo>
                    <a:pt x="2756413" y="3161030"/>
                    <a:pt x="3004466" y="3111500"/>
                    <a:pt x="3197129" y="3094990"/>
                  </a:cubicBezTo>
                  <a:cubicBezTo>
                    <a:pt x="3230845" y="3092450"/>
                    <a:pt x="3269377" y="3072130"/>
                    <a:pt x="3285031" y="3060700"/>
                  </a:cubicBezTo>
                  <a:cubicBezTo>
                    <a:pt x="3347647" y="3070860"/>
                    <a:pt x="3456020" y="3027680"/>
                    <a:pt x="3512614" y="3011170"/>
                  </a:cubicBezTo>
                  <a:cubicBezTo>
                    <a:pt x="3510206" y="2999740"/>
                    <a:pt x="3500573" y="2987040"/>
                    <a:pt x="3511410" y="2980690"/>
                  </a:cubicBezTo>
                  <a:cubicBezTo>
                    <a:pt x="3589679" y="2961640"/>
                    <a:pt x="3700460" y="2941320"/>
                    <a:pt x="3772709" y="2895600"/>
                  </a:cubicBezTo>
                  <a:cubicBezTo>
                    <a:pt x="3763076" y="2890520"/>
                    <a:pt x="3742605" y="2904490"/>
                    <a:pt x="3741401" y="2884170"/>
                  </a:cubicBezTo>
                  <a:cubicBezTo>
                    <a:pt x="3810037" y="2866390"/>
                    <a:pt x="3894327" y="2858770"/>
                    <a:pt x="3959350" y="2830830"/>
                  </a:cubicBezTo>
                  <a:cubicBezTo>
                    <a:pt x="3946105" y="2828290"/>
                    <a:pt x="3931656" y="2828290"/>
                    <a:pt x="3919614" y="2821940"/>
                  </a:cubicBezTo>
                  <a:cubicBezTo>
                    <a:pt x="4000291" y="2757170"/>
                    <a:pt x="4034007" y="2725420"/>
                    <a:pt x="4144788" y="2711450"/>
                  </a:cubicBezTo>
                  <a:cubicBezTo>
                    <a:pt x="4136360" y="2673350"/>
                    <a:pt x="4161646" y="2649220"/>
                    <a:pt x="4218241" y="2635250"/>
                  </a:cubicBezTo>
                  <a:cubicBezTo>
                    <a:pt x="4233895" y="2612390"/>
                    <a:pt x="4185729" y="2621280"/>
                    <a:pt x="4203791" y="2593340"/>
                  </a:cubicBezTo>
                  <a:cubicBezTo>
                    <a:pt x="4404883" y="2565400"/>
                    <a:pt x="4460274" y="2374900"/>
                    <a:pt x="4552992" y="2268220"/>
                  </a:cubicBezTo>
                  <a:cubicBezTo>
                    <a:pt x="4556605" y="2264410"/>
                    <a:pt x="4572259" y="2254250"/>
                    <a:pt x="4574667" y="2251710"/>
                  </a:cubicBezTo>
                  <a:cubicBezTo>
                    <a:pt x="4702306" y="2170430"/>
                    <a:pt x="4860049" y="2159000"/>
                    <a:pt x="4957584" y="2047240"/>
                  </a:cubicBezTo>
                  <a:cubicBezTo>
                    <a:pt x="4994913" y="1962150"/>
                    <a:pt x="5093652" y="1854200"/>
                    <a:pt x="4984075" y="1784350"/>
                  </a:cubicBezTo>
                  <a:cubicBezTo>
                    <a:pt x="4996117" y="1766570"/>
                    <a:pt x="4990096" y="1742440"/>
                    <a:pt x="4978055" y="1715770"/>
                  </a:cubicBezTo>
                  <a:cubicBezTo>
                    <a:pt x="4928685" y="1729740"/>
                    <a:pt x="4701102" y="1682750"/>
                    <a:pt x="4650528" y="1661160"/>
                  </a:cubicBezTo>
                  <a:cubicBezTo>
                    <a:pt x="4661365" y="1634490"/>
                    <a:pt x="4638486" y="1607820"/>
                    <a:pt x="4644507" y="1592580"/>
                  </a:cubicBezTo>
                  <a:cubicBezTo>
                    <a:pt x="4691469" y="1590040"/>
                    <a:pt x="4704714" y="1570990"/>
                    <a:pt x="4732410" y="1559560"/>
                  </a:cubicBezTo>
                  <a:close/>
                </a:path>
              </a:pathLst>
            </a:custGeom>
            <a:blipFill>
              <a:blip r:embed="rId3"/>
              <a:stretch>
                <a:fillRect l="-84888" t="0" r="-84888" b="0"/>
              </a:stretch>
            </a:blipFill>
            <a:ln w="9525" cap="sq">
              <a:solidFill>
                <a:srgbClr val="000000"/>
              </a:solidFill>
              <a:prstDash val="solid"/>
              <a:miter/>
            </a:ln>
          </p:spPr>
        </p:sp>
      </p:grpSp>
      <p:grpSp>
        <p:nvGrpSpPr>
          <p:cNvPr name="Group 20" id="20"/>
          <p:cNvGrpSpPr/>
          <p:nvPr/>
        </p:nvGrpSpPr>
        <p:grpSpPr>
          <a:xfrm rot="0">
            <a:off x="10042987" y="5859190"/>
            <a:ext cx="778654" cy="528575"/>
            <a:chOff x="0" y="0"/>
            <a:chExt cx="5227180" cy="3548380"/>
          </a:xfrm>
        </p:grpSpPr>
        <p:sp>
          <p:nvSpPr>
            <p:cNvPr name="Freeform 21" id="21"/>
            <p:cNvSpPr/>
            <p:nvPr/>
          </p:nvSpPr>
          <p:spPr>
            <a:xfrm flipH="false" flipV="false" rot="0">
              <a:off x="-2540" y="-15240"/>
              <a:ext cx="5229720" cy="3563620"/>
            </a:xfrm>
            <a:custGeom>
              <a:avLst/>
              <a:gdLst/>
              <a:ahLst/>
              <a:cxnLst/>
              <a:rect r="r" b="b" t="t" l="l"/>
              <a:pathLst>
                <a:path h="3563620" w="5229720">
                  <a:moveTo>
                    <a:pt x="4732409" y="1559560"/>
                  </a:moveTo>
                  <a:cubicBezTo>
                    <a:pt x="4786596" y="1537970"/>
                    <a:pt x="4858844" y="1548130"/>
                    <a:pt x="4920256" y="1526540"/>
                  </a:cubicBezTo>
                  <a:cubicBezTo>
                    <a:pt x="5050303" y="1479550"/>
                    <a:pt x="5153859" y="1404620"/>
                    <a:pt x="5229720" y="1319530"/>
                  </a:cubicBezTo>
                  <a:cubicBezTo>
                    <a:pt x="5214066" y="1231900"/>
                    <a:pt x="5209250" y="1183640"/>
                    <a:pt x="5220087" y="1109980"/>
                  </a:cubicBezTo>
                  <a:cubicBezTo>
                    <a:pt x="5210454" y="1104900"/>
                    <a:pt x="5189983" y="1118870"/>
                    <a:pt x="5188779" y="1098550"/>
                  </a:cubicBezTo>
                  <a:cubicBezTo>
                    <a:pt x="5186371" y="1040130"/>
                    <a:pt x="5159880" y="1018540"/>
                    <a:pt x="5134593" y="969010"/>
                  </a:cubicBezTo>
                  <a:cubicBezTo>
                    <a:pt x="4940726" y="998220"/>
                    <a:pt x="4587912" y="1158240"/>
                    <a:pt x="4378392" y="1144270"/>
                  </a:cubicBezTo>
                  <a:cubicBezTo>
                    <a:pt x="4507235" y="1047750"/>
                    <a:pt x="4599954" y="939800"/>
                    <a:pt x="4602362" y="797560"/>
                  </a:cubicBezTo>
                  <a:cubicBezTo>
                    <a:pt x="4591525" y="786130"/>
                    <a:pt x="4530114" y="778510"/>
                    <a:pt x="4515664" y="783590"/>
                  </a:cubicBezTo>
                  <a:cubicBezTo>
                    <a:pt x="4466294" y="773430"/>
                    <a:pt x="4415720" y="726440"/>
                    <a:pt x="4394046" y="697230"/>
                  </a:cubicBezTo>
                  <a:cubicBezTo>
                    <a:pt x="4373576" y="711200"/>
                    <a:pt x="4369963" y="695960"/>
                    <a:pt x="4351900" y="706120"/>
                  </a:cubicBezTo>
                  <a:cubicBezTo>
                    <a:pt x="4274835" y="643890"/>
                    <a:pt x="4112276" y="737870"/>
                    <a:pt x="4034007" y="679450"/>
                  </a:cubicBezTo>
                  <a:cubicBezTo>
                    <a:pt x="4070131" y="579120"/>
                    <a:pt x="3996679" y="556260"/>
                    <a:pt x="3947309" y="508000"/>
                  </a:cubicBezTo>
                  <a:cubicBezTo>
                    <a:pt x="3965371" y="429260"/>
                    <a:pt x="3920818" y="387350"/>
                    <a:pt x="3879877" y="313690"/>
                  </a:cubicBezTo>
                  <a:cubicBezTo>
                    <a:pt x="3829303" y="339090"/>
                    <a:pt x="3832916" y="299720"/>
                    <a:pt x="3838936" y="274320"/>
                  </a:cubicBezTo>
                  <a:cubicBezTo>
                    <a:pt x="3801608" y="285750"/>
                    <a:pt x="3778729" y="270510"/>
                    <a:pt x="3758259" y="250190"/>
                  </a:cubicBezTo>
                  <a:cubicBezTo>
                    <a:pt x="3686010" y="279400"/>
                    <a:pt x="3619782" y="280670"/>
                    <a:pt x="3561984" y="287020"/>
                  </a:cubicBezTo>
                  <a:cubicBezTo>
                    <a:pt x="3266969" y="320040"/>
                    <a:pt x="2900910" y="403860"/>
                    <a:pt x="2635998" y="417830"/>
                  </a:cubicBezTo>
                  <a:cubicBezTo>
                    <a:pt x="2879235" y="308610"/>
                    <a:pt x="3161004" y="238760"/>
                    <a:pt x="3340421" y="144780"/>
                  </a:cubicBezTo>
                  <a:cubicBezTo>
                    <a:pt x="3346442" y="91440"/>
                    <a:pt x="3345238" y="67310"/>
                    <a:pt x="3341626" y="17780"/>
                  </a:cubicBezTo>
                  <a:cubicBezTo>
                    <a:pt x="3147759" y="0"/>
                    <a:pt x="2850336" y="97790"/>
                    <a:pt x="2574587" y="189230"/>
                  </a:cubicBezTo>
                  <a:cubicBezTo>
                    <a:pt x="1935188" y="401320"/>
                    <a:pt x="1164537" y="642620"/>
                    <a:pt x="802090" y="1018540"/>
                  </a:cubicBezTo>
                  <a:cubicBezTo>
                    <a:pt x="811723" y="1074420"/>
                    <a:pt x="796070" y="1146810"/>
                    <a:pt x="835806" y="1195070"/>
                  </a:cubicBezTo>
                  <a:cubicBezTo>
                    <a:pt x="703351" y="1271270"/>
                    <a:pt x="551629" y="1339850"/>
                    <a:pt x="422786" y="1418590"/>
                  </a:cubicBezTo>
                  <a:cubicBezTo>
                    <a:pt x="427602" y="1484630"/>
                    <a:pt x="460114" y="1553210"/>
                    <a:pt x="473360" y="1564640"/>
                  </a:cubicBezTo>
                  <a:cubicBezTo>
                    <a:pt x="431215" y="1588770"/>
                    <a:pt x="496238" y="1570990"/>
                    <a:pt x="493830" y="1596390"/>
                  </a:cubicBezTo>
                  <a:cubicBezTo>
                    <a:pt x="475768" y="1605280"/>
                    <a:pt x="487809" y="1626870"/>
                    <a:pt x="461318" y="1633220"/>
                  </a:cubicBezTo>
                  <a:cubicBezTo>
                    <a:pt x="363783" y="1616710"/>
                    <a:pt x="255410" y="1696720"/>
                    <a:pt x="155466" y="1720850"/>
                  </a:cubicBezTo>
                  <a:cubicBezTo>
                    <a:pt x="151854" y="1737360"/>
                    <a:pt x="187978" y="1734820"/>
                    <a:pt x="165099" y="1748790"/>
                  </a:cubicBezTo>
                  <a:cubicBezTo>
                    <a:pt x="98871" y="1765300"/>
                    <a:pt x="91647" y="1802130"/>
                    <a:pt x="25419" y="1818640"/>
                  </a:cubicBezTo>
                  <a:cubicBezTo>
                    <a:pt x="23010" y="1833880"/>
                    <a:pt x="20602" y="1849120"/>
                    <a:pt x="24215" y="1866900"/>
                  </a:cubicBezTo>
                  <a:cubicBezTo>
                    <a:pt x="33848" y="1879600"/>
                    <a:pt x="91647" y="1864360"/>
                    <a:pt x="75993" y="1885950"/>
                  </a:cubicBezTo>
                  <a:cubicBezTo>
                    <a:pt x="41073" y="1898650"/>
                    <a:pt x="0" y="1894840"/>
                    <a:pt x="1270" y="1930400"/>
                  </a:cubicBezTo>
                  <a:cubicBezTo>
                    <a:pt x="20602" y="1953260"/>
                    <a:pt x="60339" y="1938020"/>
                    <a:pt x="71176" y="1974850"/>
                  </a:cubicBezTo>
                  <a:cubicBezTo>
                    <a:pt x="62747" y="1992630"/>
                    <a:pt x="36256" y="2002790"/>
                    <a:pt x="43481" y="2025650"/>
                  </a:cubicBezTo>
                  <a:cubicBezTo>
                    <a:pt x="100076" y="2024380"/>
                    <a:pt x="150649" y="2035810"/>
                    <a:pt x="209652" y="2032000"/>
                  </a:cubicBezTo>
                  <a:cubicBezTo>
                    <a:pt x="191590" y="2042160"/>
                    <a:pt x="224102" y="2065020"/>
                    <a:pt x="272268" y="2054860"/>
                  </a:cubicBezTo>
                  <a:cubicBezTo>
                    <a:pt x="269860" y="2072640"/>
                    <a:pt x="227715" y="2075180"/>
                    <a:pt x="231327" y="2094230"/>
                  </a:cubicBezTo>
                  <a:cubicBezTo>
                    <a:pt x="301167" y="2080260"/>
                    <a:pt x="320434" y="2052320"/>
                    <a:pt x="385457" y="2042160"/>
                  </a:cubicBezTo>
                  <a:cubicBezTo>
                    <a:pt x="342108" y="2078990"/>
                    <a:pt x="286718" y="2136140"/>
                    <a:pt x="232531" y="2148840"/>
                  </a:cubicBezTo>
                  <a:cubicBezTo>
                    <a:pt x="216877" y="2171700"/>
                    <a:pt x="222898" y="2202180"/>
                    <a:pt x="214469" y="2226310"/>
                  </a:cubicBezTo>
                  <a:cubicBezTo>
                    <a:pt x="200019" y="2221230"/>
                    <a:pt x="201223" y="2301240"/>
                    <a:pt x="238552" y="2320290"/>
                  </a:cubicBezTo>
                  <a:cubicBezTo>
                    <a:pt x="285513" y="2307590"/>
                    <a:pt x="391478" y="2313940"/>
                    <a:pt x="460114" y="2329180"/>
                  </a:cubicBezTo>
                  <a:cubicBezTo>
                    <a:pt x="455297" y="2343150"/>
                    <a:pt x="439644" y="2353310"/>
                    <a:pt x="448073" y="2373630"/>
                  </a:cubicBezTo>
                  <a:cubicBezTo>
                    <a:pt x="470951" y="2382520"/>
                    <a:pt x="526342" y="2331720"/>
                    <a:pt x="549220" y="2350770"/>
                  </a:cubicBezTo>
                  <a:cubicBezTo>
                    <a:pt x="582936" y="2363470"/>
                    <a:pt x="522729" y="2376170"/>
                    <a:pt x="539587" y="2401570"/>
                  </a:cubicBezTo>
                  <a:cubicBezTo>
                    <a:pt x="763558" y="2283460"/>
                    <a:pt x="942975" y="2261870"/>
                    <a:pt x="1170558" y="2204720"/>
                  </a:cubicBezTo>
                  <a:cubicBezTo>
                    <a:pt x="916484" y="2321560"/>
                    <a:pt x="573303" y="2636520"/>
                    <a:pt x="567283" y="2739390"/>
                  </a:cubicBezTo>
                  <a:cubicBezTo>
                    <a:pt x="598590" y="2739390"/>
                    <a:pt x="625081" y="2747010"/>
                    <a:pt x="653981" y="2753360"/>
                  </a:cubicBezTo>
                  <a:cubicBezTo>
                    <a:pt x="644348" y="2780030"/>
                    <a:pt x="629898" y="2805430"/>
                    <a:pt x="627490" y="2834640"/>
                  </a:cubicBezTo>
                  <a:cubicBezTo>
                    <a:pt x="643144" y="2805430"/>
                    <a:pt x="698534" y="2791460"/>
                    <a:pt x="703351" y="2844800"/>
                  </a:cubicBezTo>
                  <a:cubicBezTo>
                    <a:pt x="664818" y="2848610"/>
                    <a:pt x="664818" y="2861310"/>
                    <a:pt x="664818" y="2891790"/>
                  </a:cubicBezTo>
                  <a:cubicBezTo>
                    <a:pt x="704555" y="2896870"/>
                    <a:pt x="765966" y="2860040"/>
                    <a:pt x="785232" y="2899410"/>
                  </a:cubicBezTo>
                  <a:cubicBezTo>
                    <a:pt x="759945" y="2915920"/>
                    <a:pt x="750312" y="2900680"/>
                    <a:pt x="726229" y="2914650"/>
                  </a:cubicBezTo>
                  <a:cubicBezTo>
                    <a:pt x="727434" y="2940050"/>
                    <a:pt x="751516" y="2921000"/>
                    <a:pt x="759945" y="2933700"/>
                  </a:cubicBezTo>
                  <a:cubicBezTo>
                    <a:pt x="690105" y="2964180"/>
                    <a:pt x="693718" y="2975610"/>
                    <a:pt x="670839" y="3016250"/>
                  </a:cubicBezTo>
                  <a:cubicBezTo>
                    <a:pt x="651573" y="2983230"/>
                    <a:pt x="600999" y="3195320"/>
                    <a:pt x="641939" y="3192780"/>
                  </a:cubicBezTo>
                  <a:cubicBezTo>
                    <a:pt x="608223" y="3229610"/>
                    <a:pt x="673247" y="3208020"/>
                    <a:pt x="688901" y="3221990"/>
                  </a:cubicBezTo>
                  <a:cubicBezTo>
                    <a:pt x="674451" y="3248660"/>
                    <a:pt x="706963" y="3256280"/>
                    <a:pt x="710576" y="3284220"/>
                  </a:cubicBezTo>
                  <a:cubicBezTo>
                    <a:pt x="728638" y="3289300"/>
                    <a:pt x="763558" y="3262630"/>
                    <a:pt x="762354" y="3303270"/>
                  </a:cubicBezTo>
                  <a:cubicBezTo>
                    <a:pt x="727434" y="3307080"/>
                    <a:pt x="738271" y="3296920"/>
                    <a:pt x="714188" y="3322320"/>
                  </a:cubicBezTo>
                  <a:cubicBezTo>
                    <a:pt x="705759" y="3313430"/>
                    <a:pt x="687697" y="3304540"/>
                    <a:pt x="669635" y="3323590"/>
                  </a:cubicBezTo>
                  <a:cubicBezTo>
                    <a:pt x="682880" y="3350260"/>
                    <a:pt x="678064" y="3370580"/>
                    <a:pt x="675655" y="3392170"/>
                  </a:cubicBezTo>
                  <a:cubicBezTo>
                    <a:pt x="739475" y="3380740"/>
                    <a:pt x="694922" y="3403600"/>
                    <a:pt x="753925" y="3408680"/>
                  </a:cubicBezTo>
                  <a:cubicBezTo>
                    <a:pt x="771987" y="3431540"/>
                    <a:pt x="745496" y="3437890"/>
                    <a:pt x="741883" y="3453130"/>
                  </a:cubicBezTo>
                  <a:cubicBezTo>
                    <a:pt x="857481" y="3456940"/>
                    <a:pt x="917688" y="3507740"/>
                    <a:pt x="1016428" y="3531870"/>
                  </a:cubicBezTo>
                  <a:cubicBezTo>
                    <a:pt x="1016428" y="3554730"/>
                    <a:pt x="1034490" y="3545840"/>
                    <a:pt x="1036898" y="3563620"/>
                  </a:cubicBezTo>
                  <a:cubicBezTo>
                    <a:pt x="1224744" y="3540760"/>
                    <a:pt x="1348771" y="3562350"/>
                    <a:pt x="1565516" y="3492500"/>
                  </a:cubicBezTo>
                  <a:cubicBezTo>
                    <a:pt x="1539025" y="3467100"/>
                    <a:pt x="1464369" y="3487420"/>
                    <a:pt x="1449919" y="3474720"/>
                  </a:cubicBezTo>
                  <a:cubicBezTo>
                    <a:pt x="1596824" y="3409950"/>
                    <a:pt x="1776241" y="3387090"/>
                    <a:pt x="1952046" y="3350260"/>
                  </a:cubicBezTo>
                  <a:cubicBezTo>
                    <a:pt x="2120626" y="3315970"/>
                    <a:pt x="2286797" y="3327400"/>
                    <a:pt x="2452969" y="3249930"/>
                  </a:cubicBezTo>
                  <a:cubicBezTo>
                    <a:pt x="2492706" y="3266440"/>
                    <a:pt x="2524013" y="3234690"/>
                    <a:pt x="2561342" y="3223260"/>
                  </a:cubicBezTo>
                  <a:cubicBezTo>
                    <a:pt x="2756413" y="3161030"/>
                    <a:pt x="3004466" y="3111500"/>
                    <a:pt x="3197129" y="3094990"/>
                  </a:cubicBezTo>
                  <a:cubicBezTo>
                    <a:pt x="3230845" y="3092450"/>
                    <a:pt x="3269377" y="3072130"/>
                    <a:pt x="3285031" y="3060700"/>
                  </a:cubicBezTo>
                  <a:cubicBezTo>
                    <a:pt x="3347647" y="3070860"/>
                    <a:pt x="3456020" y="3027680"/>
                    <a:pt x="3512614" y="3011170"/>
                  </a:cubicBezTo>
                  <a:cubicBezTo>
                    <a:pt x="3510206" y="2999740"/>
                    <a:pt x="3500573" y="2987040"/>
                    <a:pt x="3511410" y="2980690"/>
                  </a:cubicBezTo>
                  <a:cubicBezTo>
                    <a:pt x="3589679" y="2961640"/>
                    <a:pt x="3700460" y="2941320"/>
                    <a:pt x="3772709" y="2895600"/>
                  </a:cubicBezTo>
                  <a:cubicBezTo>
                    <a:pt x="3763076" y="2890520"/>
                    <a:pt x="3742605" y="2904490"/>
                    <a:pt x="3741401" y="2884170"/>
                  </a:cubicBezTo>
                  <a:cubicBezTo>
                    <a:pt x="3810037" y="2866390"/>
                    <a:pt x="3894327" y="2858770"/>
                    <a:pt x="3959350" y="2830830"/>
                  </a:cubicBezTo>
                  <a:cubicBezTo>
                    <a:pt x="3946105" y="2828290"/>
                    <a:pt x="3931656" y="2828290"/>
                    <a:pt x="3919614" y="2821940"/>
                  </a:cubicBezTo>
                  <a:cubicBezTo>
                    <a:pt x="4000291" y="2757170"/>
                    <a:pt x="4034007" y="2725420"/>
                    <a:pt x="4144788" y="2711450"/>
                  </a:cubicBezTo>
                  <a:cubicBezTo>
                    <a:pt x="4136360" y="2673350"/>
                    <a:pt x="4161646" y="2649220"/>
                    <a:pt x="4218241" y="2635250"/>
                  </a:cubicBezTo>
                  <a:cubicBezTo>
                    <a:pt x="4233895" y="2612390"/>
                    <a:pt x="4185729" y="2621280"/>
                    <a:pt x="4203791" y="2593340"/>
                  </a:cubicBezTo>
                  <a:cubicBezTo>
                    <a:pt x="4404883" y="2565400"/>
                    <a:pt x="4460274" y="2374900"/>
                    <a:pt x="4552992" y="2268220"/>
                  </a:cubicBezTo>
                  <a:cubicBezTo>
                    <a:pt x="4556605" y="2264410"/>
                    <a:pt x="4572259" y="2254250"/>
                    <a:pt x="4574667" y="2251710"/>
                  </a:cubicBezTo>
                  <a:cubicBezTo>
                    <a:pt x="4702306" y="2170430"/>
                    <a:pt x="4860049" y="2159000"/>
                    <a:pt x="4957584" y="2047240"/>
                  </a:cubicBezTo>
                  <a:cubicBezTo>
                    <a:pt x="4994913" y="1962150"/>
                    <a:pt x="5093652" y="1854200"/>
                    <a:pt x="4984075" y="1784350"/>
                  </a:cubicBezTo>
                  <a:cubicBezTo>
                    <a:pt x="4996117" y="1766570"/>
                    <a:pt x="4990096" y="1742440"/>
                    <a:pt x="4978055" y="1715770"/>
                  </a:cubicBezTo>
                  <a:cubicBezTo>
                    <a:pt x="4928685" y="1729740"/>
                    <a:pt x="4701102" y="1682750"/>
                    <a:pt x="4650528" y="1661160"/>
                  </a:cubicBezTo>
                  <a:cubicBezTo>
                    <a:pt x="4661365" y="1634490"/>
                    <a:pt x="4638486" y="1607820"/>
                    <a:pt x="4644507" y="1592580"/>
                  </a:cubicBezTo>
                  <a:cubicBezTo>
                    <a:pt x="4691469" y="1590040"/>
                    <a:pt x="4704714" y="1570990"/>
                    <a:pt x="4732410" y="1559560"/>
                  </a:cubicBezTo>
                  <a:close/>
                </a:path>
              </a:pathLst>
            </a:custGeom>
            <a:solidFill>
              <a:srgbClr val="004AAD"/>
            </a:solidFill>
            <a:ln w="12700" cap="sq">
              <a:solidFill>
                <a:srgbClr val="000000"/>
              </a:solidFill>
              <a:prstDash val="solid"/>
              <a:miter/>
            </a:ln>
          </p:spPr>
        </p:sp>
      </p:grpSp>
      <p:grpSp>
        <p:nvGrpSpPr>
          <p:cNvPr name="Group 22" id="22"/>
          <p:cNvGrpSpPr/>
          <p:nvPr/>
        </p:nvGrpSpPr>
        <p:grpSpPr>
          <a:xfrm rot="0">
            <a:off x="13395984" y="5859150"/>
            <a:ext cx="778654" cy="528575"/>
            <a:chOff x="0" y="0"/>
            <a:chExt cx="5227180" cy="3548380"/>
          </a:xfrm>
        </p:grpSpPr>
        <p:sp>
          <p:nvSpPr>
            <p:cNvPr name="Freeform 23" id="23"/>
            <p:cNvSpPr/>
            <p:nvPr/>
          </p:nvSpPr>
          <p:spPr>
            <a:xfrm flipH="false" flipV="false" rot="0">
              <a:off x="-2540" y="-15240"/>
              <a:ext cx="5229720" cy="3563620"/>
            </a:xfrm>
            <a:custGeom>
              <a:avLst/>
              <a:gdLst/>
              <a:ahLst/>
              <a:cxnLst/>
              <a:rect r="r" b="b" t="t" l="l"/>
              <a:pathLst>
                <a:path h="3563620" w="5229720">
                  <a:moveTo>
                    <a:pt x="4732409" y="1559560"/>
                  </a:moveTo>
                  <a:cubicBezTo>
                    <a:pt x="4786596" y="1537970"/>
                    <a:pt x="4858844" y="1548130"/>
                    <a:pt x="4920256" y="1526540"/>
                  </a:cubicBezTo>
                  <a:cubicBezTo>
                    <a:pt x="5050303" y="1479550"/>
                    <a:pt x="5153859" y="1404620"/>
                    <a:pt x="5229720" y="1319530"/>
                  </a:cubicBezTo>
                  <a:cubicBezTo>
                    <a:pt x="5214066" y="1231900"/>
                    <a:pt x="5209250" y="1183640"/>
                    <a:pt x="5220087" y="1109980"/>
                  </a:cubicBezTo>
                  <a:cubicBezTo>
                    <a:pt x="5210454" y="1104900"/>
                    <a:pt x="5189983" y="1118870"/>
                    <a:pt x="5188779" y="1098550"/>
                  </a:cubicBezTo>
                  <a:cubicBezTo>
                    <a:pt x="5186371" y="1040130"/>
                    <a:pt x="5159880" y="1018540"/>
                    <a:pt x="5134593" y="969010"/>
                  </a:cubicBezTo>
                  <a:cubicBezTo>
                    <a:pt x="4940726" y="998220"/>
                    <a:pt x="4587912" y="1158240"/>
                    <a:pt x="4378392" y="1144270"/>
                  </a:cubicBezTo>
                  <a:cubicBezTo>
                    <a:pt x="4507235" y="1047750"/>
                    <a:pt x="4599954" y="939800"/>
                    <a:pt x="4602362" y="797560"/>
                  </a:cubicBezTo>
                  <a:cubicBezTo>
                    <a:pt x="4591525" y="786130"/>
                    <a:pt x="4530114" y="778510"/>
                    <a:pt x="4515664" y="783590"/>
                  </a:cubicBezTo>
                  <a:cubicBezTo>
                    <a:pt x="4466294" y="773430"/>
                    <a:pt x="4415720" y="726440"/>
                    <a:pt x="4394046" y="697230"/>
                  </a:cubicBezTo>
                  <a:cubicBezTo>
                    <a:pt x="4373576" y="711200"/>
                    <a:pt x="4369963" y="695960"/>
                    <a:pt x="4351900" y="706120"/>
                  </a:cubicBezTo>
                  <a:cubicBezTo>
                    <a:pt x="4274835" y="643890"/>
                    <a:pt x="4112276" y="737870"/>
                    <a:pt x="4034007" y="679450"/>
                  </a:cubicBezTo>
                  <a:cubicBezTo>
                    <a:pt x="4070131" y="579120"/>
                    <a:pt x="3996679" y="556260"/>
                    <a:pt x="3947309" y="508000"/>
                  </a:cubicBezTo>
                  <a:cubicBezTo>
                    <a:pt x="3965371" y="429260"/>
                    <a:pt x="3920818" y="387350"/>
                    <a:pt x="3879877" y="313690"/>
                  </a:cubicBezTo>
                  <a:cubicBezTo>
                    <a:pt x="3829303" y="339090"/>
                    <a:pt x="3832916" y="299720"/>
                    <a:pt x="3838936" y="274320"/>
                  </a:cubicBezTo>
                  <a:cubicBezTo>
                    <a:pt x="3801608" y="285750"/>
                    <a:pt x="3778729" y="270510"/>
                    <a:pt x="3758259" y="250190"/>
                  </a:cubicBezTo>
                  <a:cubicBezTo>
                    <a:pt x="3686010" y="279400"/>
                    <a:pt x="3619782" y="280670"/>
                    <a:pt x="3561984" y="287020"/>
                  </a:cubicBezTo>
                  <a:cubicBezTo>
                    <a:pt x="3266969" y="320040"/>
                    <a:pt x="2900910" y="403860"/>
                    <a:pt x="2635998" y="417830"/>
                  </a:cubicBezTo>
                  <a:cubicBezTo>
                    <a:pt x="2879235" y="308610"/>
                    <a:pt x="3161004" y="238760"/>
                    <a:pt x="3340421" y="144780"/>
                  </a:cubicBezTo>
                  <a:cubicBezTo>
                    <a:pt x="3346442" y="91440"/>
                    <a:pt x="3345238" y="67310"/>
                    <a:pt x="3341626" y="17780"/>
                  </a:cubicBezTo>
                  <a:cubicBezTo>
                    <a:pt x="3147759" y="0"/>
                    <a:pt x="2850336" y="97790"/>
                    <a:pt x="2574587" y="189230"/>
                  </a:cubicBezTo>
                  <a:cubicBezTo>
                    <a:pt x="1935188" y="401320"/>
                    <a:pt x="1164537" y="642620"/>
                    <a:pt x="802090" y="1018540"/>
                  </a:cubicBezTo>
                  <a:cubicBezTo>
                    <a:pt x="811723" y="1074420"/>
                    <a:pt x="796070" y="1146810"/>
                    <a:pt x="835806" y="1195070"/>
                  </a:cubicBezTo>
                  <a:cubicBezTo>
                    <a:pt x="703351" y="1271270"/>
                    <a:pt x="551629" y="1339850"/>
                    <a:pt x="422786" y="1418590"/>
                  </a:cubicBezTo>
                  <a:cubicBezTo>
                    <a:pt x="427602" y="1484630"/>
                    <a:pt x="460114" y="1553210"/>
                    <a:pt x="473360" y="1564640"/>
                  </a:cubicBezTo>
                  <a:cubicBezTo>
                    <a:pt x="431215" y="1588770"/>
                    <a:pt x="496238" y="1570990"/>
                    <a:pt x="493830" y="1596390"/>
                  </a:cubicBezTo>
                  <a:cubicBezTo>
                    <a:pt x="475768" y="1605280"/>
                    <a:pt x="487809" y="1626870"/>
                    <a:pt x="461318" y="1633220"/>
                  </a:cubicBezTo>
                  <a:cubicBezTo>
                    <a:pt x="363783" y="1616710"/>
                    <a:pt x="255410" y="1696720"/>
                    <a:pt x="155466" y="1720850"/>
                  </a:cubicBezTo>
                  <a:cubicBezTo>
                    <a:pt x="151854" y="1737360"/>
                    <a:pt x="187978" y="1734820"/>
                    <a:pt x="165099" y="1748790"/>
                  </a:cubicBezTo>
                  <a:cubicBezTo>
                    <a:pt x="98871" y="1765300"/>
                    <a:pt x="91647" y="1802130"/>
                    <a:pt x="25419" y="1818640"/>
                  </a:cubicBezTo>
                  <a:cubicBezTo>
                    <a:pt x="23010" y="1833880"/>
                    <a:pt x="20602" y="1849120"/>
                    <a:pt x="24215" y="1866900"/>
                  </a:cubicBezTo>
                  <a:cubicBezTo>
                    <a:pt x="33848" y="1879600"/>
                    <a:pt x="91647" y="1864360"/>
                    <a:pt x="75993" y="1885950"/>
                  </a:cubicBezTo>
                  <a:cubicBezTo>
                    <a:pt x="41073" y="1898650"/>
                    <a:pt x="0" y="1894840"/>
                    <a:pt x="1270" y="1930400"/>
                  </a:cubicBezTo>
                  <a:cubicBezTo>
                    <a:pt x="20602" y="1953260"/>
                    <a:pt x="60339" y="1938020"/>
                    <a:pt x="71176" y="1974850"/>
                  </a:cubicBezTo>
                  <a:cubicBezTo>
                    <a:pt x="62747" y="1992630"/>
                    <a:pt x="36256" y="2002790"/>
                    <a:pt x="43481" y="2025650"/>
                  </a:cubicBezTo>
                  <a:cubicBezTo>
                    <a:pt x="100076" y="2024380"/>
                    <a:pt x="150649" y="2035810"/>
                    <a:pt x="209652" y="2032000"/>
                  </a:cubicBezTo>
                  <a:cubicBezTo>
                    <a:pt x="191590" y="2042160"/>
                    <a:pt x="224102" y="2065020"/>
                    <a:pt x="272268" y="2054860"/>
                  </a:cubicBezTo>
                  <a:cubicBezTo>
                    <a:pt x="269860" y="2072640"/>
                    <a:pt x="227715" y="2075180"/>
                    <a:pt x="231327" y="2094230"/>
                  </a:cubicBezTo>
                  <a:cubicBezTo>
                    <a:pt x="301167" y="2080260"/>
                    <a:pt x="320434" y="2052320"/>
                    <a:pt x="385457" y="2042160"/>
                  </a:cubicBezTo>
                  <a:cubicBezTo>
                    <a:pt x="342108" y="2078990"/>
                    <a:pt x="286718" y="2136140"/>
                    <a:pt x="232531" y="2148840"/>
                  </a:cubicBezTo>
                  <a:cubicBezTo>
                    <a:pt x="216877" y="2171700"/>
                    <a:pt x="222898" y="2202180"/>
                    <a:pt x="214469" y="2226310"/>
                  </a:cubicBezTo>
                  <a:cubicBezTo>
                    <a:pt x="200019" y="2221230"/>
                    <a:pt x="201223" y="2301240"/>
                    <a:pt x="238552" y="2320290"/>
                  </a:cubicBezTo>
                  <a:cubicBezTo>
                    <a:pt x="285513" y="2307590"/>
                    <a:pt x="391478" y="2313940"/>
                    <a:pt x="460114" y="2329180"/>
                  </a:cubicBezTo>
                  <a:cubicBezTo>
                    <a:pt x="455297" y="2343150"/>
                    <a:pt x="439644" y="2353310"/>
                    <a:pt x="448073" y="2373630"/>
                  </a:cubicBezTo>
                  <a:cubicBezTo>
                    <a:pt x="470951" y="2382520"/>
                    <a:pt x="526342" y="2331720"/>
                    <a:pt x="549220" y="2350770"/>
                  </a:cubicBezTo>
                  <a:cubicBezTo>
                    <a:pt x="582936" y="2363470"/>
                    <a:pt x="522729" y="2376170"/>
                    <a:pt x="539587" y="2401570"/>
                  </a:cubicBezTo>
                  <a:cubicBezTo>
                    <a:pt x="763558" y="2283460"/>
                    <a:pt x="942975" y="2261870"/>
                    <a:pt x="1170558" y="2204720"/>
                  </a:cubicBezTo>
                  <a:cubicBezTo>
                    <a:pt x="916484" y="2321560"/>
                    <a:pt x="573303" y="2636520"/>
                    <a:pt x="567283" y="2739390"/>
                  </a:cubicBezTo>
                  <a:cubicBezTo>
                    <a:pt x="598590" y="2739390"/>
                    <a:pt x="625081" y="2747010"/>
                    <a:pt x="653981" y="2753360"/>
                  </a:cubicBezTo>
                  <a:cubicBezTo>
                    <a:pt x="644348" y="2780030"/>
                    <a:pt x="629898" y="2805430"/>
                    <a:pt x="627490" y="2834640"/>
                  </a:cubicBezTo>
                  <a:cubicBezTo>
                    <a:pt x="643144" y="2805430"/>
                    <a:pt x="698534" y="2791460"/>
                    <a:pt x="703351" y="2844800"/>
                  </a:cubicBezTo>
                  <a:cubicBezTo>
                    <a:pt x="664818" y="2848610"/>
                    <a:pt x="664818" y="2861310"/>
                    <a:pt x="664818" y="2891790"/>
                  </a:cubicBezTo>
                  <a:cubicBezTo>
                    <a:pt x="704555" y="2896870"/>
                    <a:pt x="765966" y="2860040"/>
                    <a:pt x="785232" y="2899410"/>
                  </a:cubicBezTo>
                  <a:cubicBezTo>
                    <a:pt x="759945" y="2915920"/>
                    <a:pt x="750312" y="2900680"/>
                    <a:pt x="726229" y="2914650"/>
                  </a:cubicBezTo>
                  <a:cubicBezTo>
                    <a:pt x="727434" y="2940050"/>
                    <a:pt x="751516" y="2921000"/>
                    <a:pt x="759945" y="2933700"/>
                  </a:cubicBezTo>
                  <a:cubicBezTo>
                    <a:pt x="690105" y="2964180"/>
                    <a:pt x="693718" y="2975610"/>
                    <a:pt x="670839" y="3016250"/>
                  </a:cubicBezTo>
                  <a:cubicBezTo>
                    <a:pt x="651573" y="2983230"/>
                    <a:pt x="600999" y="3195320"/>
                    <a:pt x="641939" y="3192780"/>
                  </a:cubicBezTo>
                  <a:cubicBezTo>
                    <a:pt x="608223" y="3229610"/>
                    <a:pt x="673247" y="3208020"/>
                    <a:pt x="688901" y="3221990"/>
                  </a:cubicBezTo>
                  <a:cubicBezTo>
                    <a:pt x="674451" y="3248660"/>
                    <a:pt x="706963" y="3256280"/>
                    <a:pt x="710576" y="3284220"/>
                  </a:cubicBezTo>
                  <a:cubicBezTo>
                    <a:pt x="728638" y="3289300"/>
                    <a:pt x="763558" y="3262630"/>
                    <a:pt x="762354" y="3303270"/>
                  </a:cubicBezTo>
                  <a:cubicBezTo>
                    <a:pt x="727434" y="3307080"/>
                    <a:pt x="738271" y="3296920"/>
                    <a:pt x="714188" y="3322320"/>
                  </a:cubicBezTo>
                  <a:cubicBezTo>
                    <a:pt x="705759" y="3313430"/>
                    <a:pt x="687697" y="3304540"/>
                    <a:pt x="669635" y="3323590"/>
                  </a:cubicBezTo>
                  <a:cubicBezTo>
                    <a:pt x="682880" y="3350260"/>
                    <a:pt x="678064" y="3370580"/>
                    <a:pt x="675655" y="3392170"/>
                  </a:cubicBezTo>
                  <a:cubicBezTo>
                    <a:pt x="739475" y="3380740"/>
                    <a:pt x="694922" y="3403600"/>
                    <a:pt x="753925" y="3408680"/>
                  </a:cubicBezTo>
                  <a:cubicBezTo>
                    <a:pt x="771987" y="3431540"/>
                    <a:pt x="745496" y="3437890"/>
                    <a:pt x="741883" y="3453130"/>
                  </a:cubicBezTo>
                  <a:cubicBezTo>
                    <a:pt x="857481" y="3456940"/>
                    <a:pt x="917688" y="3507740"/>
                    <a:pt x="1016428" y="3531870"/>
                  </a:cubicBezTo>
                  <a:cubicBezTo>
                    <a:pt x="1016428" y="3554730"/>
                    <a:pt x="1034490" y="3545840"/>
                    <a:pt x="1036898" y="3563620"/>
                  </a:cubicBezTo>
                  <a:cubicBezTo>
                    <a:pt x="1224744" y="3540760"/>
                    <a:pt x="1348771" y="3562350"/>
                    <a:pt x="1565516" y="3492500"/>
                  </a:cubicBezTo>
                  <a:cubicBezTo>
                    <a:pt x="1539025" y="3467100"/>
                    <a:pt x="1464369" y="3487420"/>
                    <a:pt x="1449919" y="3474720"/>
                  </a:cubicBezTo>
                  <a:cubicBezTo>
                    <a:pt x="1596824" y="3409950"/>
                    <a:pt x="1776241" y="3387090"/>
                    <a:pt x="1952046" y="3350260"/>
                  </a:cubicBezTo>
                  <a:cubicBezTo>
                    <a:pt x="2120626" y="3315970"/>
                    <a:pt x="2286797" y="3327400"/>
                    <a:pt x="2452969" y="3249930"/>
                  </a:cubicBezTo>
                  <a:cubicBezTo>
                    <a:pt x="2492706" y="3266440"/>
                    <a:pt x="2524013" y="3234690"/>
                    <a:pt x="2561342" y="3223260"/>
                  </a:cubicBezTo>
                  <a:cubicBezTo>
                    <a:pt x="2756413" y="3161030"/>
                    <a:pt x="3004466" y="3111500"/>
                    <a:pt x="3197129" y="3094990"/>
                  </a:cubicBezTo>
                  <a:cubicBezTo>
                    <a:pt x="3230845" y="3092450"/>
                    <a:pt x="3269377" y="3072130"/>
                    <a:pt x="3285031" y="3060700"/>
                  </a:cubicBezTo>
                  <a:cubicBezTo>
                    <a:pt x="3347647" y="3070860"/>
                    <a:pt x="3456020" y="3027680"/>
                    <a:pt x="3512614" y="3011170"/>
                  </a:cubicBezTo>
                  <a:cubicBezTo>
                    <a:pt x="3510206" y="2999740"/>
                    <a:pt x="3500573" y="2987040"/>
                    <a:pt x="3511410" y="2980690"/>
                  </a:cubicBezTo>
                  <a:cubicBezTo>
                    <a:pt x="3589679" y="2961640"/>
                    <a:pt x="3700460" y="2941320"/>
                    <a:pt x="3772709" y="2895600"/>
                  </a:cubicBezTo>
                  <a:cubicBezTo>
                    <a:pt x="3763076" y="2890520"/>
                    <a:pt x="3742605" y="2904490"/>
                    <a:pt x="3741401" y="2884170"/>
                  </a:cubicBezTo>
                  <a:cubicBezTo>
                    <a:pt x="3810037" y="2866390"/>
                    <a:pt x="3894327" y="2858770"/>
                    <a:pt x="3959350" y="2830830"/>
                  </a:cubicBezTo>
                  <a:cubicBezTo>
                    <a:pt x="3946105" y="2828290"/>
                    <a:pt x="3931656" y="2828290"/>
                    <a:pt x="3919614" y="2821940"/>
                  </a:cubicBezTo>
                  <a:cubicBezTo>
                    <a:pt x="4000291" y="2757170"/>
                    <a:pt x="4034007" y="2725420"/>
                    <a:pt x="4144788" y="2711450"/>
                  </a:cubicBezTo>
                  <a:cubicBezTo>
                    <a:pt x="4136360" y="2673350"/>
                    <a:pt x="4161646" y="2649220"/>
                    <a:pt x="4218241" y="2635250"/>
                  </a:cubicBezTo>
                  <a:cubicBezTo>
                    <a:pt x="4233895" y="2612390"/>
                    <a:pt x="4185729" y="2621280"/>
                    <a:pt x="4203791" y="2593340"/>
                  </a:cubicBezTo>
                  <a:cubicBezTo>
                    <a:pt x="4404883" y="2565400"/>
                    <a:pt x="4460274" y="2374900"/>
                    <a:pt x="4552992" y="2268220"/>
                  </a:cubicBezTo>
                  <a:cubicBezTo>
                    <a:pt x="4556605" y="2264410"/>
                    <a:pt x="4572259" y="2254250"/>
                    <a:pt x="4574667" y="2251710"/>
                  </a:cubicBezTo>
                  <a:cubicBezTo>
                    <a:pt x="4702306" y="2170430"/>
                    <a:pt x="4860049" y="2159000"/>
                    <a:pt x="4957584" y="2047240"/>
                  </a:cubicBezTo>
                  <a:cubicBezTo>
                    <a:pt x="4994913" y="1962150"/>
                    <a:pt x="5093652" y="1854200"/>
                    <a:pt x="4984075" y="1784350"/>
                  </a:cubicBezTo>
                  <a:cubicBezTo>
                    <a:pt x="4996117" y="1766570"/>
                    <a:pt x="4990096" y="1742440"/>
                    <a:pt x="4978055" y="1715770"/>
                  </a:cubicBezTo>
                  <a:cubicBezTo>
                    <a:pt x="4928685" y="1729740"/>
                    <a:pt x="4701102" y="1682750"/>
                    <a:pt x="4650528" y="1661160"/>
                  </a:cubicBezTo>
                  <a:cubicBezTo>
                    <a:pt x="4661365" y="1634490"/>
                    <a:pt x="4638486" y="1607820"/>
                    <a:pt x="4644507" y="1592580"/>
                  </a:cubicBezTo>
                  <a:cubicBezTo>
                    <a:pt x="4691469" y="1590040"/>
                    <a:pt x="4704714" y="1570990"/>
                    <a:pt x="4732410" y="1559560"/>
                  </a:cubicBezTo>
                  <a:close/>
                </a:path>
              </a:pathLst>
            </a:custGeom>
            <a:solidFill>
              <a:srgbClr val="A5CBFF"/>
            </a:solidFill>
            <a:ln w="12700" cap="sq">
              <a:solidFill>
                <a:srgbClr val="000000"/>
              </a:solidFill>
              <a:prstDash val="solid"/>
              <a:miter/>
            </a:ln>
          </p:spPr>
        </p:sp>
      </p:grpSp>
      <p:grpSp>
        <p:nvGrpSpPr>
          <p:cNvPr name="Group 24" id="24"/>
          <p:cNvGrpSpPr/>
          <p:nvPr/>
        </p:nvGrpSpPr>
        <p:grpSpPr>
          <a:xfrm rot="0">
            <a:off x="10042987" y="6930690"/>
            <a:ext cx="778654" cy="528575"/>
            <a:chOff x="0" y="0"/>
            <a:chExt cx="5227180" cy="3548380"/>
          </a:xfrm>
        </p:grpSpPr>
        <p:sp>
          <p:nvSpPr>
            <p:cNvPr name="Freeform 25" id="25"/>
            <p:cNvSpPr/>
            <p:nvPr/>
          </p:nvSpPr>
          <p:spPr>
            <a:xfrm flipH="false" flipV="false" rot="0">
              <a:off x="-2540" y="-15240"/>
              <a:ext cx="5229720" cy="3563620"/>
            </a:xfrm>
            <a:custGeom>
              <a:avLst/>
              <a:gdLst/>
              <a:ahLst/>
              <a:cxnLst/>
              <a:rect r="r" b="b" t="t" l="l"/>
              <a:pathLst>
                <a:path h="3563620" w="5229720">
                  <a:moveTo>
                    <a:pt x="4732409" y="1559560"/>
                  </a:moveTo>
                  <a:cubicBezTo>
                    <a:pt x="4786596" y="1537970"/>
                    <a:pt x="4858844" y="1548130"/>
                    <a:pt x="4920256" y="1526540"/>
                  </a:cubicBezTo>
                  <a:cubicBezTo>
                    <a:pt x="5050303" y="1479550"/>
                    <a:pt x="5153859" y="1404620"/>
                    <a:pt x="5229720" y="1319530"/>
                  </a:cubicBezTo>
                  <a:cubicBezTo>
                    <a:pt x="5214066" y="1231900"/>
                    <a:pt x="5209250" y="1183640"/>
                    <a:pt x="5220087" y="1109980"/>
                  </a:cubicBezTo>
                  <a:cubicBezTo>
                    <a:pt x="5210454" y="1104900"/>
                    <a:pt x="5189983" y="1118870"/>
                    <a:pt x="5188779" y="1098550"/>
                  </a:cubicBezTo>
                  <a:cubicBezTo>
                    <a:pt x="5186371" y="1040130"/>
                    <a:pt x="5159880" y="1018540"/>
                    <a:pt x="5134593" y="969010"/>
                  </a:cubicBezTo>
                  <a:cubicBezTo>
                    <a:pt x="4940726" y="998220"/>
                    <a:pt x="4587912" y="1158240"/>
                    <a:pt x="4378392" y="1144270"/>
                  </a:cubicBezTo>
                  <a:cubicBezTo>
                    <a:pt x="4507235" y="1047750"/>
                    <a:pt x="4599954" y="939800"/>
                    <a:pt x="4602362" y="797560"/>
                  </a:cubicBezTo>
                  <a:cubicBezTo>
                    <a:pt x="4591525" y="786130"/>
                    <a:pt x="4530114" y="778510"/>
                    <a:pt x="4515664" y="783590"/>
                  </a:cubicBezTo>
                  <a:cubicBezTo>
                    <a:pt x="4466294" y="773430"/>
                    <a:pt x="4415720" y="726440"/>
                    <a:pt x="4394046" y="697230"/>
                  </a:cubicBezTo>
                  <a:cubicBezTo>
                    <a:pt x="4373576" y="711200"/>
                    <a:pt x="4369963" y="695960"/>
                    <a:pt x="4351900" y="706120"/>
                  </a:cubicBezTo>
                  <a:cubicBezTo>
                    <a:pt x="4274835" y="643890"/>
                    <a:pt x="4112276" y="737870"/>
                    <a:pt x="4034007" y="679450"/>
                  </a:cubicBezTo>
                  <a:cubicBezTo>
                    <a:pt x="4070131" y="579120"/>
                    <a:pt x="3996679" y="556260"/>
                    <a:pt x="3947309" y="508000"/>
                  </a:cubicBezTo>
                  <a:cubicBezTo>
                    <a:pt x="3965371" y="429260"/>
                    <a:pt x="3920818" y="387350"/>
                    <a:pt x="3879877" y="313690"/>
                  </a:cubicBezTo>
                  <a:cubicBezTo>
                    <a:pt x="3829303" y="339090"/>
                    <a:pt x="3832916" y="299720"/>
                    <a:pt x="3838936" y="274320"/>
                  </a:cubicBezTo>
                  <a:cubicBezTo>
                    <a:pt x="3801608" y="285750"/>
                    <a:pt x="3778729" y="270510"/>
                    <a:pt x="3758259" y="250190"/>
                  </a:cubicBezTo>
                  <a:cubicBezTo>
                    <a:pt x="3686010" y="279400"/>
                    <a:pt x="3619782" y="280670"/>
                    <a:pt x="3561984" y="287020"/>
                  </a:cubicBezTo>
                  <a:cubicBezTo>
                    <a:pt x="3266969" y="320040"/>
                    <a:pt x="2900910" y="403860"/>
                    <a:pt x="2635998" y="417830"/>
                  </a:cubicBezTo>
                  <a:cubicBezTo>
                    <a:pt x="2879235" y="308610"/>
                    <a:pt x="3161004" y="238760"/>
                    <a:pt x="3340421" y="144780"/>
                  </a:cubicBezTo>
                  <a:cubicBezTo>
                    <a:pt x="3346442" y="91440"/>
                    <a:pt x="3345238" y="67310"/>
                    <a:pt x="3341626" y="17780"/>
                  </a:cubicBezTo>
                  <a:cubicBezTo>
                    <a:pt x="3147759" y="0"/>
                    <a:pt x="2850336" y="97790"/>
                    <a:pt x="2574587" y="189230"/>
                  </a:cubicBezTo>
                  <a:cubicBezTo>
                    <a:pt x="1935188" y="401320"/>
                    <a:pt x="1164537" y="642620"/>
                    <a:pt x="802090" y="1018540"/>
                  </a:cubicBezTo>
                  <a:cubicBezTo>
                    <a:pt x="811723" y="1074420"/>
                    <a:pt x="796070" y="1146810"/>
                    <a:pt x="835806" y="1195070"/>
                  </a:cubicBezTo>
                  <a:cubicBezTo>
                    <a:pt x="703351" y="1271270"/>
                    <a:pt x="551629" y="1339850"/>
                    <a:pt x="422786" y="1418590"/>
                  </a:cubicBezTo>
                  <a:cubicBezTo>
                    <a:pt x="427602" y="1484630"/>
                    <a:pt x="460114" y="1553210"/>
                    <a:pt x="473360" y="1564640"/>
                  </a:cubicBezTo>
                  <a:cubicBezTo>
                    <a:pt x="431215" y="1588770"/>
                    <a:pt x="496238" y="1570990"/>
                    <a:pt x="493830" y="1596390"/>
                  </a:cubicBezTo>
                  <a:cubicBezTo>
                    <a:pt x="475768" y="1605280"/>
                    <a:pt x="487809" y="1626870"/>
                    <a:pt x="461318" y="1633220"/>
                  </a:cubicBezTo>
                  <a:cubicBezTo>
                    <a:pt x="363783" y="1616710"/>
                    <a:pt x="255410" y="1696720"/>
                    <a:pt x="155466" y="1720850"/>
                  </a:cubicBezTo>
                  <a:cubicBezTo>
                    <a:pt x="151854" y="1737360"/>
                    <a:pt x="187978" y="1734820"/>
                    <a:pt x="165099" y="1748790"/>
                  </a:cubicBezTo>
                  <a:cubicBezTo>
                    <a:pt x="98871" y="1765300"/>
                    <a:pt x="91647" y="1802130"/>
                    <a:pt x="25419" y="1818640"/>
                  </a:cubicBezTo>
                  <a:cubicBezTo>
                    <a:pt x="23010" y="1833880"/>
                    <a:pt x="20602" y="1849120"/>
                    <a:pt x="24215" y="1866900"/>
                  </a:cubicBezTo>
                  <a:cubicBezTo>
                    <a:pt x="33848" y="1879600"/>
                    <a:pt x="91647" y="1864360"/>
                    <a:pt x="75993" y="1885950"/>
                  </a:cubicBezTo>
                  <a:cubicBezTo>
                    <a:pt x="41073" y="1898650"/>
                    <a:pt x="0" y="1894840"/>
                    <a:pt x="1270" y="1930400"/>
                  </a:cubicBezTo>
                  <a:cubicBezTo>
                    <a:pt x="20602" y="1953260"/>
                    <a:pt x="60339" y="1938020"/>
                    <a:pt x="71176" y="1974850"/>
                  </a:cubicBezTo>
                  <a:cubicBezTo>
                    <a:pt x="62747" y="1992630"/>
                    <a:pt x="36256" y="2002790"/>
                    <a:pt x="43481" y="2025650"/>
                  </a:cubicBezTo>
                  <a:cubicBezTo>
                    <a:pt x="100076" y="2024380"/>
                    <a:pt x="150649" y="2035810"/>
                    <a:pt x="209652" y="2032000"/>
                  </a:cubicBezTo>
                  <a:cubicBezTo>
                    <a:pt x="191590" y="2042160"/>
                    <a:pt x="224102" y="2065020"/>
                    <a:pt x="272268" y="2054860"/>
                  </a:cubicBezTo>
                  <a:cubicBezTo>
                    <a:pt x="269860" y="2072640"/>
                    <a:pt x="227715" y="2075180"/>
                    <a:pt x="231327" y="2094230"/>
                  </a:cubicBezTo>
                  <a:cubicBezTo>
                    <a:pt x="301167" y="2080260"/>
                    <a:pt x="320434" y="2052320"/>
                    <a:pt x="385457" y="2042160"/>
                  </a:cubicBezTo>
                  <a:cubicBezTo>
                    <a:pt x="342108" y="2078990"/>
                    <a:pt x="286718" y="2136140"/>
                    <a:pt x="232531" y="2148840"/>
                  </a:cubicBezTo>
                  <a:cubicBezTo>
                    <a:pt x="216877" y="2171700"/>
                    <a:pt x="222898" y="2202180"/>
                    <a:pt x="214469" y="2226310"/>
                  </a:cubicBezTo>
                  <a:cubicBezTo>
                    <a:pt x="200019" y="2221230"/>
                    <a:pt x="201223" y="2301240"/>
                    <a:pt x="238552" y="2320290"/>
                  </a:cubicBezTo>
                  <a:cubicBezTo>
                    <a:pt x="285513" y="2307590"/>
                    <a:pt x="391478" y="2313940"/>
                    <a:pt x="460114" y="2329180"/>
                  </a:cubicBezTo>
                  <a:cubicBezTo>
                    <a:pt x="455297" y="2343150"/>
                    <a:pt x="439644" y="2353310"/>
                    <a:pt x="448073" y="2373630"/>
                  </a:cubicBezTo>
                  <a:cubicBezTo>
                    <a:pt x="470951" y="2382520"/>
                    <a:pt x="526342" y="2331720"/>
                    <a:pt x="549220" y="2350770"/>
                  </a:cubicBezTo>
                  <a:cubicBezTo>
                    <a:pt x="582936" y="2363470"/>
                    <a:pt x="522729" y="2376170"/>
                    <a:pt x="539587" y="2401570"/>
                  </a:cubicBezTo>
                  <a:cubicBezTo>
                    <a:pt x="763558" y="2283460"/>
                    <a:pt x="942975" y="2261870"/>
                    <a:pt x="1170558" y="2204720"/>
                  </a:cubicBezTo>
                  <a:cubicBezTo>
                    <a:pt x="916484" y="2321560"/>
                    <a:pt x="573303" y="2636520"/>
                    <a:pt x="567283" y="2739390"/>
                  </a:cubicBezTo>
                  <a:cubicBezTo>
                    <a:pt x="598590" y="2739390"/>
                    <a:pt x="625081" y="2747010"/>
                    <a:pt x="653981" y="2753360"/>
                  </a:cubicBezTo>
                  <a:cubicBezTo>
                    <a:pt x="644348" y="2780030"/>
                    <a:pt x="629898" y="2805430"/>
                    <a:pt x="627490" y="2834640"/>
                  </a:cubicBezTo>
                  <a:cubicBezTo>
                    <a:pt x="643144" y="2805430"/>
                    <a:pt x="698534" y="2791460"/>
                    <a:pt x="703351" y="2844800"/>
                  </a:cubicBezTo>
                  <a:cubicBezTo>
                    <a:pt x="664818" y="2848610"/>
                    <a:pt x="664818" y="2861310"/>
                    <a:pt x="664818" y="2891790"/>
                  </a:cubicBezTo>
                  <a:cubicBezTo>
                    <a:pt x="704555" y="2896870"/>
                    <a:pt x="765966" y="2860040"/>
                    <a:pt x="785232" y="2899410"/>
                  </a:cubicBezTo>
                  <a:cubicBezTo>
                    <a:pt x="759945" y="2915920"/>
                    <a:pt x="750312" y="2900680"/>
                    <a:pt x="726229" y="2914650"/>
                  </a:cubicBezTo>
                  <a:cubicBezTo>
                    <a:pt x="727434" y="2940050"/>
                    <a:pt x="751516" y="2921000"/>
                    <a:pt x="759945" y="2933700"/>
                  </a:cubicBezTo>
                  <a:cubicBezTo>
                    <a:pt x="690105" y="2964180"/>
                    <a:pt x="693718" y="2975610"/>
                    <a:pt x="670839" y="3016250"/>
                  </a:cubicBezTo>
                  <a:cubicBezTo>
                    <a:pt x="651573" y="2983230"/>
                    <a:pt x="600999" y="3195320"/>
                    <a:pt x="641939" y="3192780"/>
                  </a:cubicBezTo>
                  <a:cubicBezTo>
                    <a:pt x="608223" y="3229610"/>
                    <a:pt x="673247" y="3208020"/>
                    <a:pt x="688901" y="3221990"/>
                  </a:cubicBezTo>
                  <a:cubicBezTo>
                    <a:pt x="674451" y="3248660"/>
                    <a:pt x="706963" y="3256280"/>
                    <a:pt x="710576" y="3284220"/>
                  </a:cubicBezTo>
                  <a:cubicBezTo>
                    <a:pt x="728638" y="3289300"/>
                    <a:pt x="763558" y="3262630"/>
                    <a:pt x="762354" y="3303270"/>
                  </a:cubicBezTo>
                  <a:cubicBezTo>
                    <a:pt x="727434" y="3307080"/>
                    <a:pt x="738271" y="3296920"/>
                    <a:pt x="714188" y="3322320"/>
                  </a:cubicBezTo>
                  <a:cubicBezTo>
                    <a:pt x="705759" y="3313430"/>
                    <a:pt x="687697" y="3304540"/>
                    <a:pt x="669635" y="3323590"/>
                  </a:cubicBezTo>
                  <a:cubicBezTo>
                    <a:pt x="682880" y="3350260"/>
                    <a:pt x="678064" y="3370580"/>
                    <a:pt x="675655" y="3392170"/>
                  </a:cubicBezTo>
                  <a:cubicBezTo>
                    <a:pt x="739475" y="3380740"/>
                    <a:pt x="694922" y="3403600"/>
                    <a:pt x="753925" y="3408680"/>
                  </a:cubicBezTo>
                  <a:cubicBezTo>
                    <a:pt x="771987" y="3431540"/>
                    <a:pt x="745496" y="3437890"/>
                    <a:pt x="741883" y="3453130"/>
                  </a:cubicBezTo>
                  <a:cubicBezTo>
                    <a:pt x="857481" y="3456940"/>
                    <a:pt x="917688" y="3507740"/>
                    <a:pt x="1016428" y="3531870"/>
                  </a:cubicBezTo>
                  <a:cubicBezTo>
                    <a:pt x="1016428" y="3554730"/>
                    <a:pt x="1034490" y="3545840"/>
                    <a:pt x="1036898" y="3563620"/>
                  </a:cubicBezTo>
                  <a:cubicBezTo>
                    <a:pt x="1224744" y="3540760"/>
                    <a:pt x="1348771" y="3562350"/>
                    <a:pt x="1565516" y="3492500"/>
                  </a:cubicBezTo>
                  <a:cubicBezTo>
                    <a:pt x="1539025" y="3467100"/>
                    <a:pt x="1464369" y="3487420"/>
                    <a:pt x="1449919" y="3474720"/>
                  </a:cubicBezTo>
                  <a:cubicBezTo>
                    <a:pt x="1596824" y="3409950"/>
                    <a:pt x="1776241" y="3387090"/>
                    <a:pt x="1952046" y="3350260"/>
                  </a:cubicBezTo>
                  <a:cubicBezTo>
                    <a:pt x="2120626" y="3315970"/>
                    <a:pt x="2286797" y="3327400"/>
                    <a:pt x="2452969" y="3249930"/>
                  </a:cubicBezTo>
                  <a:cubicBezTo>
                    <a:pt x="2492706" y="3266440"/>
                    <a:pt x="2524013" y="3234690"/>
                    <a:pt x="2561342" y="3223260"/>
                  </a:cubicBezTo>
                  <a:cubicBezTo>
                    <a:pt x="2756413" y="3161030"/>
                    <a:pt x="3004466" y="3111500"/>
                    <a:pt x="3197129" y="3094990"/>
                  </a:cubicBezTo>
                  <a:cubicBezTo>
                    <a:pt x="3230845" y="3092450"/>
                    <a:pt x="3269377" y="3072130"/>
                    <a:pt x="3285031" y="3060700"/>
                  </a:cubicBezTo>
                  <a:cubicBezTo>
                    <a:pt x="3347647" y="3070860"/>
                    <a:pt x="3456020" y="3027680"/>
                    <a:pt x="3512614" y="3011170"/>
                  </a:cubicBezTo>
                  <a:cubicBezTo>
                    <a:pt x="3510206" y="2999740"/>
                    <a:pt x="3500573" y="2987040"/>
                    <a:pt x="3511410" y="2980690"/>
                  </a:cubicBezTo>
                  <a:cubicBezTo>
                    <a:pt x="3589679" y="2961640"/>
                    <a:pt x="3700460" y="2941320"/>
                    <a:pt x="3772709" y="2895600"/>
                  </a:cubicBezTo>
                  <a:cubicBezTo>
                    <a:pt x="3763076" y="2890520"/>
                    <a:pt x="3742605" y="2904490"/>
                    <a:pt x="3741401" y="2884170"/>
                  </a:cubicBezTo>
                  <a:cubicBezTo>
                    <a:pt x="3810037" y="2866390"/>
                    <a:pt x="3894327" y="2858770"/>
                    <a:pt x="3959350" y="2830830"/>
                  </a:cubicBezTo>
                  <a:cubicBezTo>
                    <a:pt x="3946105" y="2828290"/>
                    <a:pt x="3931656" y="2828290"/>
                    <a:pt x="3919614" y="2821940"/>
                  </a:cubicBezTo>
                  <a:cubicBezTo>
                    <a:pt x="4000291" y="2757170"/>
                    <a:pt x="4034007" y="2725420"/>
                    <a:pt x="4144788" y="2711450"/>
                  </a:cubicBezTo>
                  <a:cubicBezTo>
                    <a:pt x="4136360" y="2673350"/>
                    <a:pt x="4161646" y="2649220"/>
                    <a:pt x="4218241" y="2635250"/>
                  </a:cubicBezTo>
                  <a:cubicBezTo>
                    <a:pt x="4233895" y="2612390"/>
                    <a:pt x="4185729" y="2621280"/>
                    <a:pt x="4203791" y="2593340"/>
                  </a:cubicBezTo>
                  <a:cubicBezTo>
                    <a:pt x="4404883" y="2565400"/>
                    <a:pt x="4460274" y="2374900"/>
                    <a:pt x="4552992" y="2268220"/>
                  </a:cubicBezTo>
                  <a:cubicBezTo>
                    <a:pt x="4556605" y="2264410"/>
                    <a:pt x="4572259" y="2254250"/>
                    <a:pt x="4574667" y="2251710"/>
                  </a:cubicBezTo>
                  <a:cubicBezTo>
                    <a:pt x="4702306" y="2170430"/>
                    <a:pt x="4860049" y="2159000"/>
                    <a:pt x="4957584" y="2047240"/>
                  </a:cubicBezTo>
                  <a:cubicBezTo>
                    <a:pt x="4994913" y="1962150"/>
                    <a:pt x="5093652" y="1854200"/>
                    <a:pt x="4984075" y="1784350"/>
                  </a:cubicBezTo>
                  <a:cubicBezTo>
                    <a:pt x="4996117" y="1766570"/>
                    <a:pt x="4990096" y="1742440"/>
                    <a:pt x="4978055" y="1715770"/>
                  </a:cubicBezTo>
                  <a:cubicBezTo>
                    <a:pt x="4928685" y="1729740"/>
                    <a:pt x="4701102" y="1682750"/>
                    <a:pt x="4650528" y="1661160"/>
                  </a:cubicBezTo>
                  <a:cubicBezTo>
                    <a:pt x="4661365" y="1634490"/>
                    <a:pt x="4638486" y="1607820"/>
                    <a:pt x="4644507" y="1592580"/>
                  </a:cubicBezTo>
                  <a:cubicBezTo>
                    <a:pt x="4691469" y="1590040"/>
                    <a:pt x="4704714" y="1570990"/>
                    <a:pt x="4732410" y="1559560"/>
                  </a:cubicBezTo>
                  <a:close/>
                </a:path>
              </a:pathLst>
            </a:custGeom>
            <a:solidFill>
              <a:srgbClr val="F62AA0"/>
            </a:solidFill>
            <a:ln w="12700" cap="sq">
              <a:solidFill>
                <a:srgbClr val="000000"/>
              </a:solidFill>
              <a:prstDash val="solid"/>
              <a:miter/>
            </a:ln>
          </p:spPr>
        </p:sp>
      </p:grpSp>
      <p:grpSp>
        <p:nvGrpSpPr>
          <p:cNvPr name="Group 26" id="26"/>
          <p:cNvGrpSpPr/>
          <p:nvPr/>
        </p:nvGrpSpPr>
        <p:grpSpPr>
          <a:xfrm rot="0">
            <a:off x="13395984" y="6930650"/>
            <a:ext cx="778654" cy="528575"/>
            <a:chOff x="0" y="0"/>
            <a:chExt cx="5227180" cy="3548380"/>
          </a:xfrm>
        </p:grpSpPr>
        <p:sp>
          <p:nvSpPr>
            <p:cNvPr name="Freeform 27" id="27"/>
            <p:cNvSpPr/>
            <p:nvPr/>
          </p:nvSpPr>
          <p:spPr>
            <a:xfrm flipH="false" flipV="false" rot="0">
              <a:off x="-2540" y="-15240"/>
              <a:ext cx="5229720" cy="3563620"/>
            </a:xfrm>
            <a:custGeom>
              <a:avLst/>
              <a:gdLst/>
              <a:ahLst/>
              <a:cxnLst/>
              <a:rect r="r" b="b" t="t" l="l"/>
              <a:pathLst>
                <a:path h="3563620" w="5229720">
                  <a:moveTo>
                    <a:pt x="4732409" y="1559560"/>
                  </a:moveTo>
                  <a:cubicBezTo>
                    <a:pt x="4786596" y="1537970"/>
                    <a:pt x="4858844" y="1548130"/>
                    <a:pt x="4920256" y="1526540"/>
                  </a:cubicBezTo>
                  <a:cubicBezTo>
                    <a:pt x="5050303" y="1479550"/>
                    <a:pt x="5153859" y="1404620"/>
                    <a:pt x="5229720" y="1319530"/>
                  </a:cubicBezTo>
                  <a:cubicBezTo>
                    <a:pt x="5214066" y="1231900"/>
                    <a:pt x="5209250" y="1183640"/>
                    <a:pt x="5220087" y="1109980"/>
                  </a:cubicBezTo>
                  <a:cubicBezTo>
                    <a:pt x="5210454" y="1104900"/>
                    <a:pt x="5189983" y="1118870"/>
                    <a:pt x="5188779" y="1098550"/>
                  </a:cubicBezTo>
                  <a:cubicBezTo>
                    <a:pt x="5186371" y="1040130"/>
                    <a:pt x="5159880" y="1018540"/>
                    <a:pt x="5134593" y="969010"/>
                  </a:cubicBezTo>
                  <a:cubicBezTo>
                    <a:pt x="4940726" y="998220"/>
                    <a:pt x="4587912" y="1158240"/>
                    <a:pt x="4378392" y="1144270"/>
                  </a:cubicBezTo>
                  <a:cubicBezTo>
                    <a:pt x="4507235" y="1047750"/>
                    <a:pt x="4599954" y="939800"/>
                    <a:pt x="4602362" y="797560"/>
                  </a:cubicBezTo>
                  <a:cubicBezTo>
                    <a:pt x="4591525" y="786130"/>
                    <a:pt x="4530114" y="778510"/>
                    <a:pt x="4515664" y="783590"/>
                  </a:cubicBezTo>
                  <a:cubicBezTo>
                    <a:pt x="4466294" y="773430"/>
                    <a:pt x="4415720" y="726440"/>
                    <a:pt x="4394046" y="697230"/>
                  </a:cubicBezTo>
                  <a:cubicBezTo>
                    <a:pt x="4373576" y="711200"/>
                    <a:pt x="4369963" y="695960"/>
                    <a:pt x="4351900" y="706120"/>
                  </a:cubicBezTo>
                  <a:cubicBezTo>
                    <a:pt x="4274835" y="643890"/>
                    <a:pt x="4112276" y="737870"/>
                    <a:pt x="4034007" y="679450"/>
                  </a:cubicBezTo>
                  <a:cubicBezTo>
                    <a:pt x="4070131" y="579120"/>
                    <a:pt x="3996679" y="556260"/>
                    <a:pt x="3947309" y="508000"/>
                  </a:cubicBezTo>
                  <a:cubicBezTo>
                    <a:pt x="3965371" y="429260"/>
                    <a:pt x="3920818" y="387350"/>
                    <a:pt x="3879877" y="313690"/>
                  </a:cubicBezTo>
                  <a:cubicBezTo>
                    <a:pt x="3829303" y="339090"/>
                    <a:pt x="3832916" y="299720"/>
                    <a:pt x="3838936" y="274320"/>
                  </a:cubicBezTo>
                  <a:cubicBezTo>
                    <a:pt x="3801608" y="285750"/>
                    <a:pt x="3778729" y="270510"/>
                    <a:pt x="3758259" y="250190"/>
                  </a:cubicBezTo>
                  <a:cubicBezTo>
                    <a:pt x="3686010" y="279400"/>
                    <a:pt x="3619782" y="280670"/>
                    <a:pt x="3561984" y="287020"/>
                  </a:cubicBezTo>
                  <a:cubicBezTo>
                    <a:pt x="3266969" y="320040"/>
                    <a:pt x="2900910" y="403860"/>
                    <a:pt x="2635998" y="417830"/>
                  </a:cubicBezTo>
                  <a:cubicBezTo>
                    <a:pt x="2879235" y="308610"/>
                    <a:pt x="3161004" y="238760"/>
                    <a:pt x="3340421" y="144780"/>
                  </a:cubicBezTo>
                  <a:cubicBezTo>
                    <a:pt x="3346442" y="91440"/>
                    <a:pt x="3345238" y="67310"/>
                    <a:pt x="3341626" y="17780"/>
                  </a:cubicBezTo>
                  <a:cubicBezTo>
                    <a:pt x="3147759" y="0"/>
                    <a:pt x="2850336" y="97790"/>
                    <a:pt x="2574587" y="189230"/>
                  </a:cubicBezTo>
                  <a:cubicBezTo>
                    <a:pt x="1935188" y="401320"/>
                    <a:pt x="1164537" y="642620"/>
                    <a:pt x="802090" y="1018540"/>
                  </a:cubicBezTo>
                  <a:cubicBezTo>
                    <a:pt x="811723" y="1074420"/>
                    <a:pt x="796070" y="1146810"/>
                    <a:pt x="835806" y="1195070"/>
                  </a:cubicBezTo>
                  <a:cubicBezTo>
                    <a:pt x="703351" y="1271270"/>
                    <a:pt x="551629" y="1339850"/>
                    <a:pt x="422786" y="1418590"/>
                  </a:cubicBezTo>
                  <a:cubicBezTo>
                    <a:pt x="427602" y="1484630"/>
                    <a:pt x="460114" y="1553210"/>
                    <a:pt x="473360" y="1564640"/>
                  </a:cubicBezTo>
                  <a:cubicBezTo>
                    <a:pt x="431215" y="1588770"/>
                    <a:pt x="496238" y="1570990"/>
                    <a:pt x="493830" y="1596390"/>
                  </a:cubicBezTo>
                  <a:cubicBezTo>
                    <a:pt x="475768" y="1605280"/>
                    <a:pt x="487809" y="1626870"/>
                    <a:pt x="461318" y="1633220"/>
                  </a:cubicBezTo>
                  <a:cubicBezTo>
                    <a:pt x="363783" y="1616710"/>
                    <a:pt x="255410" y="1696720"/>
                    <a:pt x="155466" y="1720850"/>
                  </a:cubicBezTo>
                  <a:cubicBezTo>
                    <a:pt x="151854" y="1737360"/>
                    <a:pt x="187978" y="1734820"/>
                    <a:pt x="165099" y="1748790"/>
                  </a:cubicBezTo>
                  <a:cubicBezTo>
                    <a:pt x="98871" y="1765300"/>
                    <a:pt x="91647" y="1802130"/>
                    <a:pt x="25419" y="1818640"/>
                  </a:cubicBezTo>
                  <a:cubicBezTo>
                    <a:pt x="23010" y="1833880"/>
                    <a:pt x="20602" y="1849120"/>
                    <a:pt x="24215" y="1866900"/>
                  </a:cubicBezTo>
                  <a:cubicBezTo>
                    <a:pt x="33848" y="1879600"/>
                    <a:pt x="91647" y="1864360"/>
                    <a:pt x="75993" y="1885950"/>
                  </a:cubicBezTo>
                  <a:cubicBezTo>
                    <a:pt x="41073" y="1898650"/>
                    <a:pt x="0" y="1894840"/>
                    <a:pt x="1270" y="1930400"/>
                  </a:cubicBezTo>
                  <a:cubicBezTo>
                    <a:pt x="20602" y="1953260"/>
                    <a:pt x="60339" y="1938020"/>
                    <a:pt x="71176" y="1974850"/>
                  </a:cubicBezTo>
                  <a:cubicBezTo>
                    <a:pt x="62747" y="1992630"/>
                    <a:pt x="36256" y="2002790"/>
                    <a:pt x="43481" y="2025650"/>
                  </a:cubicBezTo>
                  <a:cubicBezTo>
                    <a:pt x="100076" y="2024380"/>
                    <a:pt x="150649" y="2035810"/>
                    <a:pt x="209652" y="2032000"/>
                  </a:cubicBezTo>
                  <a:cubicBezTo>
                    <a:pt x="191590" y="2042160"/>
                    <a:pt x="224102" y="2065020"/>
                    <a:pt x="272268" y="2054860"/>
                  </a:cubicBezTo>
                  <a:cubicBezTo>
                    <a:pt x="269860" y="2072640"/>
                    <a:pt x="227715" y="2075180"/>
                    <a:pt x="231327" y="2094230"/>
                  </a:cubicBezTo>
                  <a:cubicBezTo>
                    <a:pt x="301167" y="2080260"/>
                    <a:pt x="320434" y="2052320"/>
                    <a:pt x="385457" y="2042160"/>
                  </a:cubicBezTo>
                  <a:cubicBezTo>
                    <a:pt x="342108" y="2078990"/>
                    <a:pt x="286718" y="2136140"/>
                    <a:pt x="232531" y="2148840"/>
                  </a:cubicBezTo>
                  <a:cubicBezTo>
                    <a:pt x="216877" y="2171700"/>
                    <a:pt x="222898" y="2202180"/>
                    <a:pt x="214469" y="2226310"/>
                  </a:cubicBezTo>
                  <a:cubicBezTo>
                    <a:pt x="200019" y="2221230"/>
                    <a:pt x="201223" y="2301240"/>
                    <a:pt x="238552" y="2320290"/>
                  </a:cubicBezTo>
                  <a:cubicBezTo>
                    <a:pt x="285513" y="2307590"/>
                    <a:pt x="391478" y="2313940"/>
                    <a:pt x="460114" y="2329180"/>
                  </a:cubicBezTo>
                  <a:cubicBezTo>
                    <a:pt x="455297" y="2343150"/>
                    <a:pt x="439644" y="2353310"/>
                    <a:pt x="448073" y="2373630"/>
                  </a:cubicBezTo>
                  <a:cubicBezTo>
                    <a:pt x="470951" y="2382520"/>
                    <a:pt x="526342" y="2331720"/>
                    <a:pt x="549220" y="2350770"/>
                  </a:cubicBezTo>
                  <a:cubicBezTo>
                    <a:pt x="582936" y="2363470"/>
                    <a:pt x="522729" y="2376170"/>
                    <a:pt x="539587" y="2401570"/>
                  </a:cubicBezTo>
                  <a:cubicBezTo>
                    <a:pt x="763558" y="2283460"/>
                    <a:pt x="942975" y="2261870"/>
                    <a:pt x="1170558" y="2204720"/>
                  </a:cubicBezTo>
                  <a:cubicBezTo>
                    <a:pt x="916484" y="2321560"/>
                    <a:pt x="573303" y="2636520"/>
                    <a:pt x="567283" y="2739390"/>
                  </a:cubicBezTo>
                  <a:cubicBezTo>
                    <a:pt x="598590" y="2739390"/>
                    <a:pt x="625081" y="2747010"/>
                    <a:pt x="653981" y="2753360"/>
                  </a:cubicBezTo>
                  <a:cubicBezTo>
                    <a:pt x="644348" y="2780030"/>
                    <a:pt x="629898" y="2805430"/>
                    <a:pt x="627490" y="2834640"/>
                  </a:cubicBezTo>
                  <a:cubicBezTo>
                    <a:pt x="643144" y="2805430"/>
                    <a:pt x="698534" y="2791460"/>
                    <a:pt x="703351" y="2844800"/>
                  </a:cubicBezTo>
                  <a:cubicBezTo>
                    <a:pt x="664818" y="2848610"/>
                    <a:pt x="664818" y="2861310"/>
                    <a:pt x="664818" y="2891790"/>
                  </a:cubicBezTo>
                  <a:cubicBezTo>
                    <a:pt x="704555" y="2896870"/>
                    <a:pt x="765966" y="2860040"/>
                    <a:pt x="785232" y="2899410"/>
                  </a:cubicBezTo>
                  <a:cubicBezTo>
                    <a:pt x="759945" y="2915920"/>
                    <a:pt x="750312" y="2900680"/>
                    <a:pt x="726229" y="2914650"/>
                  </a:cubicBezTo>
                  <a:cubicBezTo>
                    <a:pt x="727434" y="2940050"/>
                    <a:pt x="751516" y="2921000"/>
                    <a:pt x="759945" y="2933700"/>
                  </a:cubicBezTo>
                  <a:cubicBezTo>
                    <a:pt x="690105" y="2964180"/>
                    <a:pt x="693718" y="2975610"/>
                    <a:pt x="670839" y="3016250"/>
                  </a:cubicBezTo>
                  <a:cubicBezTo>
                    <a:pt x="651573" y="2983230"/>
                    <a:pt x="600999" y="3195320"/>
                    <a:pt x="641939" y="3192780"/>
                  </a:cubicBezTo>
                  <a:cubicBezTo>
                    <a:pt x="608223" y="3229610"/>
                    <a:pt x="673247" y="3208020"/>
                    <a:pt x="688901" y="3221990"/>
                  </a:cubicBezTo>
                  <a:cubicBezTo>
                    <a:pt x="674451" y="3248660"/>
                    <a:pt x="706963" y="3256280"/>
                    <a:pt x="710576" y="3284220"/>
                  </a:cubicBezTo>
                  <a:cubicBezTo>
                    <a:pt x="728638" y="3289300"/>
                    <a:pt x="763558" y="3262630"/>
                    <a:pt x="762354" y="3303270"/>
                  </a:cubicBezTo>
                  <a:cubicBezTo>
                    <a:pt x="727434" y="3307080"/>
                    <a:pt x="738271" y="3296920"/>
                    <a:pt x="714188" y="3322320"/>
                  </a:cubicBezTo>
                  <a:cubicBezTo>
                    <a:pt x="705759" y="3313430"/>
                    <a:pt x="687697" y="3304540"/>
                    <a:pt x="669635" y="3323590"/>
                  </a:cubicBezTo>
                  <a:cubicBezTo>
                    <a:pt x="682880" y="3350260"/>
                    <a:pt x="678064" y="3370580"/>
                    <a:pt x="675655" y="3392170"/>
                  </a:cubicBezTo>
                  <a:cubicBezTo>
                    <a:pt x="739475" y="3380740"/>
                    <a:pt x="694922" y="3403600"/>
                    <a:pt x="753925" y="3408680"/>
                  </a:cubicBezTo>
                  <a:cubicBezTo>
                    <a:pt x="771987" y="3431540"/>
                    <a:pt x="745496" y="3437890"/>
                    <a:pt x="741883" y="3453130"/>
                  </a:cubicBezTo>
                  <a:cubicBezTo>
                    <a:pt x="857481" y="3456940"/>
                    <a:pt x="917688" y="3507740"/>
                    <a:pt x="1016428" y="3531870"/>
                  </a:cubicBezTo>
                  <a:cubicBezTo>
                    <a:pt x="1016428" y="3554730"/>
                    <a:pt x="1034490" y="3545840"/>
                    <a:pt x="1036898" y="3563620"/>
                  </a:cubicBezTo>
                  <a:cubicBezTo>
                    <a:pt x="1224744" y="3540760"/>
                    <a:pt x="1348771" y="3562350"/>
                    <a:pt x="1565516" y="3492500"/>
                  </a:cubicBezTo>
                  <a:cubicBezTo>
                    <a:pt x="1539025" y="3467100"/>
                    <a:pt x="1464369" y="3487420"/>
                    <a:pt x="1449919" y="3474720"/>
                  </a:cubicBezTo>
                  <a:cubicBezTo>
                    <a:pt x="1596824" y="3409950"/>
                    <a:pt x="1776241" y="3387090"/>
                    <a:pt x="1952046" y="3350260"/>
                  </a:cubicBezTo>
                  <a:cubicBezTo>
                    <a:pt x="2120626" y="3315970"/>
                    <a:pt x="2286797" y="3327400"/>
                    <a:pt x="2452969" y="3249930"/>
                  </a:cubicBezTo>
                  <a:cubicBezTo>
                    <a:pt x="2492706" y="3266440"/>
                    <a:pt x="2524013" y="3234690"/>
                    <a:pt x="2561342" y="3223260"/>
                  </a:cubicBezTo>
                  <a:cubicBezTo>
                    <a:pt x="2756413" y="3161030"/>
                    <a:pt x="3004466" y="3111500"/>
                    <a:pt x="3197129" y="3094990"/>
                  </a:cubicBezTo>
                  <a:cubicBezTo>
                    <a:pt x="3230845" y="3092450"/>
                    <a:pt x="3269377" y="3072130"/>
                    <a:pt x="3285031" y="3060700"/>
                  </a:cubicBezTo>
                  <a:cubicBezTo>
                    <a:pt x="3347647" y="3070860"/>
                    <a:pt x="3456020" y="3027680"/>
                    <a:pt x="3512614" y="3011170"/>
                  </a:cubicBezTo>
                  <a:cubicBezTo>
                    <a:pt x="3510206" y="2999740"/>
                    <a:pt x="3500573" y="2987040"/>
                    <a:pt x="3511410" y="2980690"/>
                  </a:cubicBezTo>
                  <a:cubicBezTo>
                    <a:pt x="3589679" y="2961640"/>
                    <a:pt x="3700460" y="2941320"/>
                    <a:pt x="3772709" y="2895600"/>
                  </a:cubicBezTo>
                  <a:cubicBezTo>
                    <a:pt x="3763076" y="2890520"/>
                    <a:pt x="3742605" y="2904490"/>
                    <a:pt x="3741401" y="2884170"/>
                  </a:cubicBezTo>
                  <a:cubicBezTo>
                    <a:pt x="3810037" y="2866390"/>
                    <a:pt x="3894327" y="2858770"/>
                    <a:pt x="3959350" y="2830830"/>
                  </a:cubicBezTo>
                  <a:cubicBezTo>
                    <a:pt x="3946105" y="2828290"/>
                    <a:pt x="3931656" y="2828290"/>
                    <a:pt x="3919614" y="2821940"/>
                  </a:cubicBezTo>
                  <a:cubicBezTo>
                    <a:pt x="4000291" y="2757170"/>
                    <a:pt x="4034007" y="2725420"/>
                    <a:pt x="4144788" y="2711450"/>
                  </a:cubicBezTo>
                  <a:cubicBezTo>
                    <a:pt x="4136360" y="2673350"/>
                    <a:pt x="4161646" y="2649220"/>
                    <a:pt x="4218241" y="2635250"/>
                  </a:cubicBezTo>
                  <a:cubicBezTo>
                    <a:pt x="4233895" y="2612390"/>
                    <a:pt x="4185729" y="2621280"/>
                    <a:pt x="4203791" y="2593340"/>
                  </a:cubicBezTo>
                  <a:cubicBezTo>
                    <a:pt x="4404883" y="2565400"/>
                    <a:pt x="4460274" y="2374900"/>
                    <a:pt x="4552992" y="2268220"/>
                  </a:cubicBezTo>
                  <a:cubicBezTo>
                    <a:pt x="4556605" y="2264410"/>
                    <a:pt x="4572259" y="2254250"/>
                    <a:pt x="4574667" y="2251710"/>
                  </a:cubicBezTo>
                  <a:cubicBezTo>
                    <a:pt x="4702306" y="2170430"/>
                    <a:pt x="4860049" y="2159000"/>
                    <a:pt x="4957584" y="2047240"/>
                  </a:cubicBezTo>
                  <a:cubicBezTo>
                    <a:pt x="4994913" y="1962150"/>
                    <a:pt x="5093652" y="1854200"/>
                    <a:pt x="4984075" y="1784350"/>
                  </a:cubicBezTo>
                  <a:cubicBezTo>
                    <a:pt x="4996117" y="1766570"/>
                    <a:pt x="4990096" y="1742440"/>
                    <a:pt x="4978055" y="1715770"/>
                  </a:cubicBezTo>
                  <a:cubicBezTo>
                    <a:pt x="4928685" y="1729740"/>
                    <a:pt x="4701102" y="1682750"/>
                    <a:pt x="4650528" y="1661160"/>
                  </a:cubicBezTo>
                  <a:cubicBezTo>
                    <a:pt x="4661365" y="1634490"/>
                    <a:pt x="4638486" y="1607820"/>
                    <a:pt x="4644507" y="1592580"/>
                  </a:cubicBezTo>
                  <a:cubicBezTo>
                    <a:pt x="4691469" y="1590040"/>
                    <a:pt x="4704714" y="1570990"/>
                    <a:pt x="4732410" y="1559560"/>
                  </a:cubicBezTo>
                  <a:close/>
                </a:path>
              </a:pathLst>
            </a:custGeom>
            <a:solidFill>
              <a:srgbClr val="FA8BC6"/>
            </a:solidFill>
            <a:ln w="12700" cap="sq">
              <a:solidFill>
                <a:srgbClr val="000000"/>
              </a:solidFill>
              <a:prstDash val="solid"/>
              <a:miter/>
            </a:ln>
          </p:spPr>
        </p:sp>
      </p:grpSp>
      <p:grpSp>
        <p:nvGrpSpPr>
          <p:cNvPr name="Group 28" id="28"/>
          <p:cNvGrpSpPr/>
          <p:nvPr/>
        </p:nvGrpSpPr>
        <p:grpSpPr>
          <a:xfrm rot="0">
            <a:off x="10042987" y="8002190"/>
            <a:ext cx="778654" cy="528575"/>
            <a:chOff x="0" y="0"/>
            <a:chExt cx="5227180" cy="3548380"/>
          </a:xfrm>
        </p:grpSpPr>
        <p:sp>
          <p:nvSpPr>
            <p:cNvPr name="Freeform 29" id="29"/>
            <p:cNvSpPr/>
            <p:nvPr/>
          </p:nvSpPr>
          <p:spPr>
            <a:xfrm flipH="false" flipV="false" rot="0">
              <a:off x="-2540" y="-15240"/>
              <a:ext cx="5229720" cy="3563620"/>
            </a:xfrm>
            <a:custGeom>
              <a:avLst/>
              <a:gdLst/>
              <a:ahLst/>
              <a:cxnLst/>
              <a:rect r="r" b="b" t="t" l="l"/>
              <a:pathLst>
                <a:path h="3563620" w="5229720">
                  <a:moveTo>
                    <a:pt x="4732409" y="1559560"/>
                  </a:moveTo>
                  <a:cubicBezTo>
                    <a:pt x="4786596" y="1537970"/>
                    <a:pt x="4858844" y="1548130"/>
                    <a:pt x="4920256" y="1526540"/>
                  </a:cubicBezTo>
                  <a:cubicBezTo>
                    <a:pt x="5050303" y="1479550"/>
                    <a:pt x="5153859" y="1404620"/>
                    <a:pt x="5229720" y="1319530"/>
                  </a:cubicBezTo>
                  <a:cubicBezTo>
                    <a:pt x="5214066" y="1231900"/>
                    <a:pt x="5209250" y="1183640"/>
                    <a:pt x="5220087" y="1109980"/>
                  </a:cubicBezTo>
                  <a:cubicBezTo>
                    <a:pt x="5210454" y="1104900"/>
                    <a:pt x="5189983" y="1118870"/>
                    <a:pt x="5188779" y="1098550"/>
                  </a:cubicBezTo>
                  <a:cubicBezTo>
                    <a:pt x="5186371" y="1040130"/>
                    <a:pt x="5159880" y="1018540"/>
                    <a:pt x="5134593" y="969010"/>
                  </a:cubicBezTo>
                  <a:cubicBezTo>
                    <a:pt x="4940726" y="998220"/>
                    <a:pt x="4587912" y="1158240"/>
                    <a:pt x="4378392" y="1144270"/>
                  </a:cubicBezTo>
                  <a:cubicBezTo>
                    <a:pt x="4507235" y="1047750"/>
                    <a:pt x="4599954" y="939800"/>
                    <a:pt x="4602362" y="797560"/>
                  </a:cubicBezTo>
                  <a:cubicBezTo>
                    <a:pt x="4591525" y="786130"/>
                    <a:pt x="4530114" y="778510"/>
                    <a:pt x="4515664" y="783590"/>
                  </a:cubicBezTo>
                  <a:cubicBezTo>
                    <a:pt x="4466294" y="773430"/>
                    <a:pt x="4415720" y="726440"/>
                    <a:pt x="4394046" y="697230"/>
                  </a:cubicBezTo>
                  <a:cubicBezTo>
                    <a:pt x="4373576" y="711200"/>
                    <a:pt x="4369963" y="695960"/>
                    <a:pt x="4351900" y="706120"/>
                  </a:cubicBezTo>
                  <a:cubicBezTo>
                    <a:pt x="4274835" y="643890"/>
                    <a:pt x="4112276" y="737870"/>
                    <a:pt x="4034007" y="679450"/>
                  </a:cubicBezTo>
                  <a:cubicBezTo>
                    <a:pt x="4070131" y="579120"/>
                    <a:pt x="3996679" y="556260"/>
                    <a:pt x="3947309" y="508000"/>
                  </a:cubicBezTo>
                  <a:cubicBezTo>
                    <a:pt x="3965371" y="429260"/>
                    <a:pt x="3920818" y="387350"/>
                    <a:pt x="3879877" y="313690"/>
                  </a:cubicBezTo>
                  <a:cubicBezTo>
                    <a:pt x="3829303" y="339090"/>
                    <a:pt x="3832916" y="299720"/>
                    <a:pt x="3838936" y="274320"/>
                  </a:cubicBezTo>
                  <a:cubicBezTo>
                    <a:pt x="3801608" y="285750"/>
                    <a:pt x="3778729" y="270510"/>
                    <a:pt x="3758259" y="250190"/>
                  </a:cubicBezTo>
                  <a:cubicBezTo>
                    <a:pt x="3686010" y="279400"/>
                    <a:pt x="3619782" y="280670"/>
                    <a:pt x="3561984" y="287020"/>
                  </a:cubicBezTo>
                  <a:cubicBezTo>
                    <a:pt x="3266969" y="320040"/>
                    <a:pt x="2900910" y="403860"/>
                    <a:pt x="2635998" y="417830"/>
                  </a:cubicBezTo>
                  <a:cubicBezTo>
                    <a:pt x="2879235" y="308610"/>
                    <a:pt x="3161004" y="238760"/>
                    <a:pt x="3340421" y="144780"/>
                  </a:cubicBezTo>
                  <a:cubicBezTo>
                    <a:pt x="3346442" y="91440"/>
                    <a:pt x="3345238" y="67310"/>
                    <a:pt x="3341626" y="17780"/>
                  </a:cubicBezTo>
                  <a:cubicBezTo>
                    <a:pt x="3147759" y="0"/>
                    <a:pt x="2850336" y="97790"/>
                    <a:pt x="2574587" y="189230"/>
                  </a:cubicBezTo>
                  <a:cubicBezTo>
                    <a:pt x="1935188" y="401320"/>
                    <a:pt x="1164537" y="642620"/>
                    <a:pt x="802090" y="1018540"/>
                  </a:cubicBezTo>
                  <a:cubicBezTo>
                    <a:pt x="811723" y="1074420"/>
                    <a:pt x="796070" y="1146810"/>
                    <a:pt x="835806" y="1195070"/>
                  </a:cubicBezTo>
                  <a:cubicBezTo>
                    <a:pt x="703351" y="1271270"/>
                    <a:pt x="551629" y="1339850"/>
                    <a:pt x="422786" y="1418590"/>
                  </a:cubicBezTo>
                  <a:cubicBezTo>
                    <a:pt x="427602" y="1484630"/>
                    <a:pt x="460114" y="1553210"/>
                    <a:pt x="473360" y="1564640"/>
                  </a:cubicBezTo>
                  <a:cubicBezTo>
                    <a:pt x="431215" y="1588770"/>
                    <a:pt x="496238" y="1570990"/>
                    <a:pt x="493830" y="1596390"/>
                  </a:cubicBezTo>
                  <a:cubicBezTo>
                    <a:pt x="475768" y="1605280"/>
                    <a:pt x="487809" y="1626870"/>
                    <a:pt x="461318" y="1633220"/>
                  </a:cubicBezTo>
                  <a:cubicBezTo>
                    <a:pt x="363783" y="1616710"/>
                    <a:pt x="255410" y="1696720"/>
                    <a:pt x="155466" y="1720850"/>
                  </a:cubicBezTo>
                  <a:cubicBezTo>
                    <a:pt x="151854" y="1737360"/>
                    <a:pt x="187978" y="1734820"/>
                    <a:pt x="165099" y="1748790"/>
                  </a:cubicBezTo>
                  <a:cubicBezTo>
                    <a:pt x="98871" y="1765300"/>
                    <a:pt x="91647" y="1802130"/>
                    <a:pt x="25419" y="1818640"/>
                  </a:cubicBezTo>
                  <a:cubicBezTo>
                    <a:pt x="23010" y="1833880"/>
                    <a:pt x="20602" y="1849120"/>
                    <a:pt x="24215" y="1866900"/>
                  </a:cubicBezTo>
                  <a:cubicBezTo>
                    <a:pt x="33848" y="1879600"/>
                    <a:pt x="91647" y="1864360"/>
                    <a:pt x="75993" y="1885950"/>
                  </a:cubicBezTo>
                  <a:cubicBezTo>
                    <a:pt x="41073" y="1898650"/>
                    <a:pt x="0" y="1894840"/>
                    <a:pt x="1270" y="1930400"/>
                  </a:cubicBezTo>
                  <a:cubicBezTo>
                    <a:pt x="20602" y="1953260"/>
                    <a:pt x="60339" y="1938020"/>
                    <a:pt x="71176" y="1974850"/>
                  </a:cubicBezTo>
                  <a:cubicBezTo>
                    <a:pt x="62747" y="1992630"/>
                    <a:pt x="36256" y="2002790"/>
                    <a:pt x="43481" y="2025650"/>
                  </a:cubicBezTo>
                  <a:cubicBezTo>
                    <a:pt x="100076" y="2024380"/>
                    <a:pt x="150649" y="2035810"/>
                    <a:pt x="209652" y="2032000"/>
                  </a:cubicBezTo>
                  <a:cubicBezTo>
                    <a:pt x="191590" y="2042160"/>
                    <a:pt x="224102" y="2065020"/>
                    <a:pt x="272268" y="2054860"/>
                  </a:cubicBezTo>
                  <a:cubicBezTo>
                    <a:pt x="269860" y="2072640"/>
                    <a:pt x="227715" y="2075180"/>
                    <a:pt x="231327" y="2094230"/>
                  </a:cubicBezTo>
                  <a:cubicBezTo>
                    <a:pt x="301167" y="2080260"/>
                    <a:pt x="320434" y="2052320"/>
                    <a:pt x="385457" y="2042160"/>
                  </a:cubicBezTo>
                  <a:cubicBezTo>
                    <a:pt x="342108" y="2078990"/>
                    <a:pt x="286718" y="2136140"/>
                    <a:pt x="232531" y="2148840"/>
                  </a:cubicBezTo>
                  <a:cubicBezTo>
                    <a:pt x="216877" y="2171700"/>
                    <a:pt x="222898" y="2202180"/>
                    <a:pt x="214469" y="2226310"/>
                  </a:cubicBezTo>
                  <a:cubicBezTo>
                    <a:pt x="200019" y="2221230"/>
                    <a:pt x="201223" y="2301240"/>
                    <a:pt x="238552" y="2320290"/>
                  </a:cubicBezTo>
                  <a:cubicBezTo>
                    <a:pt x="285513" y="2307590"/>
                    <a:pt x="391478" y="2313940"/>
                    <a:pt x="460114" y="2329180"/>
                  </a:cubicBezTo>
                  <a:cubicBezTo>
                    <a:pt x="455297" y="2343150"/>
                    <a:pt x="439644" y="2353310"/>
                    <a:pt x="448073" y="2373630"/>
                  </a:cubicBezTo>
                  <a:cubicBezTo>
                    <a:pt x="470951" y="2382520"/>
                    <a:pt x="526342" y="2331720"/>
                    <a:pt x="549220" y="2350770"/>
                  </a:cubicBezTo>
                  <a:cubicBezTo>
                    <a:pt x="582936" y="2363470"/>
                    <a:pt x="522729" y="2376170"/>
                    <a:pt x="539587" y="2401570"/>
                  </a:cubicBezTo>
                  <a:cubicBezTo>
                    <a:pt x="763558" y="2283460"/>
                    <a:pt x="942975" y="2261870"/>
                    <a:pt x="1170558" y="2204720"/>
                  </a:cubicBezTo>
                  <a:cubicBezTo>
                    <a:pt x="916484" y="2321560"/>
                    <a:pt x="573303" y="2636520"/>
                    <a:pt x="567283" y="2739390"/>
                  </a:cubicBezTo>
                  <a:cubicBezTo>
                    <a:pt x="598590" y="2739390"/>
                    <a:pt x="625081" y="2747010"/>
                    <a:pt x="653981" y="2753360"/>
                  </a:cubicBezTo>
                  <a:cubicBezTo>
                    <a:pt x="644348" y="2780030"/>
                    <a:pt x="629898" y="2805430"/>
                    <a:pt x="627490" y="2834640"/>
                  </a:cubicBezTo>
                  <a:cubicBezTo>
                    <a:pt x="643144" y="2805430"/>
                    <a:pt x="698534" y="2791460"/>
                    <a:pt x="703351" y="2844800"/>
                  </a:cubicBezTo>
                  <a:cubicBezTo>
                    <a:pt x="664818" y="2848610"/>
                    <a:pt x="664818" y="2861310"/>
                    <a:pt x="664818" y="2891790"/>
                  </a:cubicBezTo>
                  <a:cubicBezTo>
                    <a:pt x="704555" y="2896870"/>
                    <a:pt x="765966" y="2860040"/>
                    <a:pt x="785232" y="2899410"/>
                  </a:cubicBezTo>
                  <a:cubicBezTo>
                    <a:pt x="759945" y="2915920"/>
                    <a:pt x="750312" y="2900680"/>
                    <a:pt x="726229" y="2914650"/>
                  </a:cubicBezTo>
                  <a:cubicBezTo>
                    <a:pt x="727434" y="2940050"/>
                    <a:pt x="751516" y="2921000"/>
                    <a:pt x="759945" y="2933700"/>
                  </a:cubicBezTo>
                  <a:cubicBezTo>
                    <a:pt x="690105" y="2964180"/>
                    <a:pt x="693718" y="2975610"/>
                    <a:pt x="670839" y="3016250"/>
                  </a:cubicBezTo>
                  <a:cubicBezTo>
                    <a:pt x="651573" y="2983230"/>
                    <a:pt x="600999" y="3195320"/>
                    <a:pt x="641939" y="3192780"/>
                  </a:cubicBezTo>
                  <a:cubicBezTo>
                    <a:pt x="608223" y="3229610"/>
                    <a:pt x="673247" y="3208020"/>
                    <a:pt x="688901" y="3221990"/>
                  </a:cubicBezTo>
                  <a:cubicBezTo>
                    <a:pt x="674451" y="3248660"/>
                    <a:pt x="706963" y="3256280"/>
                    <a:pt x="710576" y="3284220"/>
                  </a:cubicBezTo>
                  <a:cubicBezTo>
                    <a:pt x="728638" y="3289300"/>
                    <a:pt x="763558" y="3262630"/>
                    <a:pt x="762354" y="3303270"/>
                  </a:cubicBezTo>
                  <a:cubicBezTo>
                    <a:pt x="727434" y="3307080"/>
                    <a:pt x="738271" y="3296920"/>
                    <a:pt x="714188" y="3322320"/>
                  </a:cubicBezTo>
                  <a:cubicBezTo>
                    <a:pt x="705759" y="3313430"/>
                    <a:pt x="687697" y="3304540"/>
                    <a:pt x="669635" y="3323590"/>
                  </a:cubicBezTo>
                  <a:cubicBezTo>
                    <a:pt x="682880" y="3350260"/>
                    <a:pt x="678064" y="3370580"/>
                    <a:pt x="675655" y="3392170"/>
                  </a:cubicBezTo>
                  <a:cubicBezTo>
                    <a:pt x="739475" y="3380740"/>
                    <a:pt x="694922" y="3403600"/>
                    <a:pt x="753925" y="3408680"/>
                  </a:cubicBezTo>
                  <a:cubicBezTo>
                    <a:pt x="771987" y="3431540"/>
                    <a:pt x="745496" y="3437890"/>
                    <a:pt x="741883" y="3453130"/>
                  </a:cubicBezTo>
                  <a:cubicBezTo>
                    <a:pt x="857481" y="3456940"/>
                    <a:pt x="917688" y="3507740"/>
                    <a:pt x="1016428" y="3531870"/>
                  </a:cubicBezTo>
                  <a:cubicBezTo>
                    <a:pt x="1016428" y="3554730"/>
                    <a:pt x="1034490" y="3545840"/>
                    <a:pt x="1036898" y="3563620"/>
                  </a:cubicBezTo>
                  <a:cubicBezTo>
                    <a:pt x="1224744" y="3540760"/>
                    <a:pt x="1348771" y="3562350"/>
                    <a:pt x="1565516" y="3492500"/>
                  </a:cubicBezTo>
                  <a:cubicBezTo>
                    <a:pt x="1539025" y="3467100"/>
                    <a:pt x="1464369" y="3487420"/>
                    <a:pt x="1449919" y="3474720"/>
                  </a:cubicBezTo>
                  <a:cubicBezTo>
                    <a:pt x="1596824" y="3409950"/>
                    <a:pt x="1776241" y="3387090"/>
                    <a:pt x="1952046" y="3350260"/>
                  </a:cubicBezTo>
                  <a:cubicBezTo>
                    <a:pt x="2120626" y="3315970"/>
                    <a:pt x="2286797" y="3327400"/>
                    <a:pt x="2452969" y="3249930"/>
                  </a:cubicBezTo>
                  <a:cubicBezTo>
                    <a:pt x="2492706" y="3266440"/>
                    <a:pt x="2524013" y="3234690"/>
                    <a:pt x="2561342" y="3223260"/>
                  </a:cubicBezTo>
                  <a:cubicBezTo>
                    <a:pt x="2756413" y="3161030"/>
                    <a:pt x="3004466" y="3111500"/>
                    <a:pt x="3197129" y="3094990"/>
                  </a:cubicBezTo>
                  <a:cubicBezTo>
                    <a:pt x="3230845" y="3092450"/>
                    <a:pt x="3269377" y="3072130"/>
                    <a:pt x="3285031" y="3060700"/>
                  </a:cubicBezTo>
                  <a:cubicBezTo>
                    <a:pt x="3347647" y="3070860"/>
                    <a:pt x="3456020" y="3027680"/>
                    <a:pt x="3512614" y="3011170"/>
                  </a:cubicBezTo>
                  <a:cubicBezTo>
                    <a:pt x="3510206" y="2999740"/>
                    <a:pt x="3500573" y="2987040"/>
                    <a:pt x="3511410" y="2980690"/>
                  </a:cubicBezTo>
                  <a:cubicBezTo>
                    <a:pt x="3589679" y="2961640"/>
                    <a:pt x="3700460" y="2941320"/>
                    <a:pt x="3772709" y="2895600"/>
                  </a:cubicBezTo>
                  <a:cubicBezTo>
                    <a:pt x="3763076" y="2890520"/>
                    <a:pt x="3742605" y="2904490"/>
                    <a:pt x="3741401" y="2884170"/>
                  </a:cubicBezTo>
                  <a:cubicBezTo>
                    <a:pt x="3810037" y="2866390"/>
                    <a:pt x="3894327" y="2858770"/>
                    <a:pt x="3959350" y="2830830"/>
                  </a:cubicBezTo>
                  <a:cubicBezTo>
                    <a:pt x="3946105" y="2828290"/>
                    <a:pt x="3931656" y="2828290"/>
                    <a:pt x="3919614" y="2821940"/>
                  </a:cubicBezTo>
                  <a:cubicBezTo>
                    <a:pt x="4000291" y="2757170"/>
                    <a:pt x="4034007" y="2725420"/>
                    <a:pt x="4144788" y="2711450"/>
                  </a:cubicBezTo>
                  <a:cubicBezTo>
                    <a:pt x="4136360" y="2673350"/>
                    <a:pt x="4161646" y="2649220"/>
                    <a:pt x="4218241" y="2635250"/>
                  </a:cubicBezTo>
                  <a:cubicBezTo>
                    <a:pt x="4233895" y="2612390"/>
                    <a:pt x="4185729" y="2621280"/>
                    <a:pt x="4203791" y="2593340"/>
                  </a:cubicBezTo>
                  <a:cubicBezTo>
                    <a:pt x="4404883" y="2565400"/>
                    <a:pt x="4460274" y="2374900"/>
                    <a:pt x="4552992" y="2268220"/>
                  </a:cubicBezTo>
                  <a:cubicBezTo>
                    <a:pt x="4556605" y="2264410"/>
                    <a:pt x="4572259" y="2254250"/>
                    <a:pt x="4574667" y="2251710"/>
                  </a:cubicBezTo>
                  <a:cubicBezTo>
                    <a:pt x="4702306" y="2170430"/>
                    <a:pt x="4860049" y="2159000"/>
                    <a:pt x="4957584" y="2047240"/>
                  </a:cubicBezTo>
                  <a:cubicBezTo>
                    <a:pt x="4994913" y="1962150"/>
                    <a:pt x="5093652" y="1854200"/>
                    <a:pt x="4984075" y="1784350"/>
                  </a:cubicBezTo>
                  <a:cubicBezTo>
                    <a:pt x="4996117" y="1766570"/>
                    <a:pt x="4990096" y="1742440"/>
                    <a:pt x="4978055" y="1715770"/>
                  </a:cubicBezTo>
                  <a:cubicBezTo>
                    <a:pt x="4928685" y="1729740"/>
                    <a:pt x="4701102" y="1682750"/>
                    <a:pt x="4650528" y="1661160"/>
                  </a:cubicBezTo>
                  <a:cubicBezTo>
                    <a:pt x="4661365" y="1634490"/>
                    <a:pt x="4638486" y="1607820"/>
                    <a:pt x="4644507" y="1592580"/>
                  </a:cubicBezTo>
                  <a:cubicBezTo>
                    <a:pt x="4691469" y="1590040"/>
                    <a:pt x="4704714" y="1570990"/>
                    <a:pt x="4732410" y="1559560"/>
                  </a:cubicBezTo>
                  <a:close/>
                </a:path>
              </a:pathLst>
            </a:custGeom>
            <a:solidFill>
              <a:srgbClr val="B8EE30"/>
            </a:solidFill>
            <a:ln w="12700" cap="sq">
              <a:solidFill>
                <a:srgbClr val="000000"/>
              </a:solidFill>
              <a:prstDash val="solid"/>
              <a:miter/>
            </a:ln>
          </p:spPr>
        </p:sp>
      </p:grpSp>
      <p:grpSp>
        <p:nvGrpSpPr>
          <p:cNvPr name="Group 30" id="30"/>
          <p:cNvGrpSpPr/>
          <p:nvPr/>
        </p:nvGrpSpPr>
        <p:grpSpPr>
          <a:xfrm rot="0">
            <a:off x="13395984" y="8002151"/>
            <a:ext cx="778654" cy="528575"/>
            <a:chOff x="0" y="0"/>
            <a:chExt cx="5227180" cy="3548380"/>
          </a:xfrm>
        </p:grpSpPr>
        <p:sp>
          <p:nvSpPr>
            <p:cNvPr name="Freeform 31" id="31"/>
            <p:cNvSpPr/>
            <p:nvPr/>
          </p:nvSpPr>
          <p:spPr>
            <a:xfrm flipH="false" flipV="false" rot="0">
              <a:off x="-2540" y="-15240"/>
              <a:ext cx="5229720" cy="3563620"/>
            </a:xfrm>
            <a:custGeom>
              <a:avLst/>
              <a:gdLst/>
              <a:ahLst/>
              <a:cxnLst/>
              <a:rect r="r" b="b" t="t" l="l"/>
              <a:pathLst>
                <a:path h="3563620" w="5229720">
                  <a:moveTo>
                    <a:pt x="4732409" y="1559560"/>
                  </a:moveTo>
                  <a:cubicBezTo>
                    <a:pt x="4786596" y="1537970"/>
                    <a:pt x="4858844" y="1548130"/>
                    <a:pt x="4920256" y="1526540"/>
                  </a:cubicBezTo>
                  <a:cubicBezTo>
                    <a:pt x="5050303" y="1479550"/>
                    <a:pt x="5153859" y="1404620"/>
                    <a:pt x="5229720" y="1319530"/>
                  </a:cubicBezTo>
                  <a:cubicBezTo>
                    <a:pt x="5214066" y="1231900"/>
                    <a:pt x="5209250" y="1183640"/>
                    <a:pt x="5220087" y="1109980"/>
                  </a:cubicBezTo>
                  <a:cubicBezTo>
                    <a:pt x="5210454" y="1104900"/>
                    <a:pt x="5189983" y="1118870"/>
                    <a:pt x="5188779" y="1098550"/>
                  </a:cubicBezTo>
                  <a:cubicBezTo>
                    <a:pt x="5186371" y="1040130"/>
                    <a:pt x="5159880" y="1018540"/>
                    <a:pt x="5134593" y="969010"/>
                  </a:cubicBezTo>
                  <a:cubicBezTo>
                    <a:pt x="4940726" y="998220"/>
                    <a:pt x="4587912" y="1158240"/>
                    <a:pt x="4378392" y="1144270"/>
                  </a:cubicBezTo>
                  <a:cubicBezTo>
                    <a:pt x="4507235" y="1047750"/>
                    <a:pt x="4599954" y="939800"/>
                    <a:pt x="4602362" y="797560"/>
                  </a:cubicBezTo>
                  <a:cubicBezTo>
                    <a:pt x="4591525" y="786130"/>
                    <a:pt x="4530114" y="778510"/>
                    <a:pt x="4515664" y="783590"/>
                  </a:cubicBezTo>
                  <a:cubicBezTo>
                    <a:pt x="4466294" y="773430"/>
                    <a:pt x="4415720" y="726440"/>
                    <a:pt x="4394046" y="697230"/>
                  </a:cubicBezTo>
                  <a:cubicBezTo>
                    <a:pt x="4373576" y="711200"/>
                    <a:pt x="4369963" y="695960"/>
                    <a:pt x="4351900" y="706120"/>
                  </a:cubicBezTo>
                  <a:cubicBezTo>
                    <a:pt x="4274835" y="643890"/>
                    <a:pt x="4112276" y="737870"/>
                    <a:pt x="4034007" y="679450"/>
                  </a:cubicBezTo>
                  <a:cubicBezTo>
                    <a:pt x="4070131" y="579120"/>
                    <a:pt x="3996679" y="556260"/>
                    <a:pt x="3947309" y="508000"/>
                  </a:cubicBezTo>
                  <a:cubicBezTo>
                    <a:pt x="3965371" y="429260"/>
                    <a:pt x="3920818" y="387350"/>
                    <a:pt x="3879877" y="313690"/>
                  </a:cubicBezTo>
                  <a:cubicBezTo>
                    <a:pt x="3829303" y="339090"/>
                    <a:pt x="3832916" y="299720"/>
                    <a:pt x="3838936" y="274320"/>
                  </a:cubicBezTo>
                  <a:cubicBezTo>
                    <a:pt x="3801608" y="285750"/>
                    <a:pt x="3778729" y="270510"/>
                    <a:pt x="3758259" y="250190"/>
                  </a:cubicBezTo>
                  <a:cubicBezTo>
                    <a:pt x="3686010" y="279400"/>
                    <a:pt x="3619782" y="280670"/>
                    <a:pt x="3561984" y="287020"/>
                  </a:cubicBezTo>
                  <a:cubicBezTo>
                    <a:pt x="3266969" y="320040"/>
                    <a:pt x="2900910" y="403860"/>
                    <a:pt x="2635998" y="417830"/>
                  </a:cubicBezTo>
                  <a:cubicBezTo>
                    <a:pt x="2879235" y="308610"/>
                    <a:pt x="3161004" y="238760"/>
                    <a:pt x="3340421" y="144780"/>
                  </a:cubicBezTo>
                  <a:cubicBezTo>
                    <a:pt x="3346442" y="91440"/>
                    <a:pt x="3345238" y="67310"/>
                    <a:pt x="3341626" y="17780"/>
                  </a:cubicBezTo>
                  <a:cubicBezTo>
                    <a:pt x="3147759" y="0"/>
                    <a:pt x="2850336" y="97790"/>
                    <a:pt x="2574587" y="189230"/>
                  </a:cubicBezTo>
                  <a:cubicBezTo>
                    <a:pt x="1935188" y="401320"/>
                    <a:pt x="1164537" y="642620"/>
                    <a:pt x="802090" y="1018540"/>
                  </a:cubicBezTo>
                  <a:cubicBezTo>
                    <a:pt x="811723" y="1074420"/>
                    <a:pt x="796070" y="1146810"/>
                    <a:pt x="835806" y="1195070"/>
                  </a:cubicBezTo>
                  <a:cubicBezTo>
                    <a:pt x="703351" y="1271270"/>
                    <a:pt x="551629" y="1339850"/>
                    <a:pt x="422786" y="1418590"/>
                  </a:cubicBezTo>
                  <a:cubicBezTo>
                    <a:pt x="427602" y="1484630"/>
                    <a:pt x="460114" y="1553210"/>
                    <a:pt x="473360" y="1564640"/>
                  </a:cubicBezTo>
                  <a:cubicBezTo>
                    <a:pt x="431215" y="1588770"/>
                    <a:pt x="496238" y="1570990"/>
                    <a:pt x="493830" y="1596390"/>
                  </a:cubicBezTo>
                  <a:cubicBezTo>
                    <a:pt x="475768" y="1605280"/>
                    <a:pt x="487809" y="1626870"/>
                    <a:pt x="461318" y="1633220"/>
                  </a:cubicBezTo>
                  <a:cubicBezTo>
                    <a:pt x="363783" y="1616710"/>
                    <a:pt x="255410" y="1696720"/>
                    <a:pt x="155466" y="1720850"/>
                  </a:cubicBezTo>
                  <a:cubicBezTo>
                    <a:pt x="151854" y="1737360"/>
                    <a:pt x="187978" y="1734820"/>
                    <a:pt x="165099" y="1748790"/>
                  </a:cubicBezTo>
                  <a:cubicBezTo>
                    <a:pt x="98871" y="1765300"/>
                    <a:pt x="91647" y="1802130"/>
                    <a:pt x="25419" y="1818640"/>
                  </a:cubicBezTo>
                  <a:cubicBezTo>
                    <a:pt x="23010" y="1833880"/>
                    <a:pt x="20602" y="1849120"/>
                    <a:pt x="24215" y="1866900"/>
                  </a:cubicBezTo>
                  <a:cubicBezTo>
                    <a:pt x="33848" y="1879600"/>
                    <a:pt x="91647" y="1864360"/>
                    <a:pt x="75993" y="1885950"/>
                  </a:cubicBezTo>
                  <a:cubicBezTo>
                    <a:pt x="41073" y="1898650"/>
                    <a:pt x="0" y="1894840"/>
                    <a:pt x="1270" y="1930400"/>
                  </a:cubicBezTo>
                  <a:cubicBezTo>
                    <a:pt x="20602" y="1953260"/>
                    <a:pt x="60339" y="1938020"/>
                    <a:pt x="71176" y="1974850"/>
                  </a:cubicBezTo>
                  <a:cubicBezTo>
                    <a:pt x="62747" y="1992630"/>
                    <a:pt x="36256" y="2002790"/>
                    <a:pt x="43481" y="2025650"/>
                  </a:cubicBezTo>
                  <a:cubicBezTo>
                    <a:pt x="100076" y="2024380"/>
                    <a:pt x="150649" y="2035810"/>
                    <a:pt x="209652" y="2032000"/>
                  </a:cubicBezTo>
                  <a:cubicBezTo>
                    <a:pt x="191590" y="2042160"/>
                    <a:pt x="224102" y="2065020"/>
                    <a:pt x="272268" y="2054860"/>
                  </a:cubicBezTo>
                  <a:cubicBezTo>
                    <a:pt x="269860" y="2072640"/>
                    <a:pt x="227715" y="2075180"/>
                    <a:pt x="231327" y="2094230"/>
                  </a:cubicBezTo>
                  <a:cubicBezTo>
                    <a:pt x="301167" y="2080260"/>
                    <a:pt x="320434" y="2052320"/>
                    <a:pt x="385457" y="2042160"/>
                  </a:cubicBezTo>
                  <a:cubicBezTo>
                    <a:pt x="342108" y="2078990"/>
                    <a:pt x="286718" y="2136140"/>
                    <a:pt x="232531" y="2148840"/>
                  </a:cubicBezTo>
                  <a:cubicBezTo>
                    <a:pt x="216877" y="2171700"/>
                    <a:pt x="222898" y="2202180"/>
                    <a:pt x="214469" y="2226310"/>
                  </a:cubicBezTo>
                  <a:cubicBezTo>
                    <a:pt x="200019" y="2221230"/>
                    <a:pt x="201223" y="2301240"/>
                    <a:pt x="238552" y="2320290"/>
                  </a:cubicBezTo>
                  <a:cubicBezTo>
                    <a:pt x="285513" y="2307590"/>
                    <a:pt x="391478" y="2313940"/>
                    <a:pt x="460114" y="2329180"/>
                  </a:cubicBezTo>
                  <a:cubicBezTo>
                    <a:pt x="455297" y="2343150"/>
                    <a:pt x="439644" y="2353310"/>
                    <a:pt x="448073" y="2373630"/>
                  </a:cubicBezTo>
                  <a:cubicBezTo>
                    <a:pt x="470951" y="2382520"/>
                    <a:pt x="526342" y="2331720"/>
                    <a:pt x="549220" y="2350770"/>
                  </a:cubicBezTo>
                  <a:cubicBezTo>
                    <a:pt x="582936" y="2363470"/>
                    <a:pt x="522729" y="2376170"/>
                    <a:pt x="539587" y="2401570"/>
                  </a:cubicBezTo>
                  <a:cubicBezTo>
                    <a:pt x="763558" y="2283460"/>
                    <a:pt x="942975" y="2261870"/>
                    <a:pt x="1170558" y="2204720"/>
                  </a:cubicBezTo>
                  <a:cubicBezTo>
                    <a:pt x="916484" y="2321560"/>
                    <a:pt x="573303" y="2636520"/>
                    <a:pt x="567283" y="2739390"/>
                  </a:cubicBezTo>
                  <a:cubicBezTo>
                    <a:pt x="598590" y="2739390"/>
                    <a:pt x="625081" y="2747010"/>
                    <a:pt x="653981" y="2753360"/>
                  </a:cubicBezTo>
                  <a:cubicBezTo>
                    <a:pt x="644348" y="2780030"/>
                    <a:pt x="629898" y="2805430"/>
                    <a:pt x="627490" y="2834640"/>
                  </a:cubicBezTo>
                  <a:cubicBezTo>
                    <a:pt x="643144" y="2805430"/>
                    <a:pt x="698534" y="2791460"/>
                    <a:pt x="703351" y="2844800"/>
                  </a:cubicBezTo>
                  <a:cubicBezTo>
                    <a:pt x="664818" y="2848610"/>
                    <a:pt x="664818" y="2861310"/>
                    <a:pt x="664818" y="2891790"/>
                  </a:cubicBezTo>
                  <a:cubicBezTo>
                    <a:pt x="704555" y="2896870"/>
                    <a:pt x="765966" y="2860040"/>
                    <a:pt x="785232" y="2899410"/>
                  </a:cubicBezTo>
                  <a:cubicBezTo>
                    <a:pt x="759945" y="2915920"/>
                    <a:pt x="750312" y="2900680"/>
                    <a:pt x="726229" y="2914650"/>
                  </a:cubicBezTo>
                  <a:cubicBezTo>
                    <a:pt x="727434" y="2940050"/>
                    <a:pt x="751516" y="2921000"/>
                    <a:pt x="759945" y="2933700"/>
                  </a:cubicBezTo>
                  <a:cubicBezTo>
                    <a:pt x="690105" y="2964180"/>
                    <a:pt x="693718" y="2975610"/>
                    <a:pt x="670839" y="3016250"/>
                  </a:cubicBezTo>
                  <a:cubicBezTo>
                    <a:pt x="651573" y="2983230"/>
                    <a:pt x="600999" y="3195320"/>
                    <a:pt x="641939" y="3192780"/>
                  </a:cubicBezTo>
                  <a:cubicBezTo>
                    <a:pt x="608223" y="3229610"/>
                    <a:pt x="673247" y="3208020"/>
                    <a:pt x="688901" y="3221990"/>
                  </a:cubicBezTo>
                  <a:cubicBezTo>
                    <a:pt x="674451" y="3248660"/>
                    <a:pt x="706963" y="3256280"/>
                    <a:pt x="710576" y="3284220"/>
                  </a:cubicBezTo>
                  <a:cubicBezTo>
                    <a:pt x="728638" y="3289300"/>
                    <a:pt x="763558" y="3262630"/>
                    <a:pt x="762354" y="3303270"/>
                  </a:cubicBezTo>
                  <a:cubicBezTo>
                    <a:pt x="727434" y="3307080"/>
                    <a:pt x="738271" y="3296920"/>
                    <a:pt x="714188" y="3322320"/>
                  </a:cubicBezTo>
                  <a:cubicBezTo>
                    <a:pt x="705759" y="3313430"/>
                    <a:pt x="687697" y="3304540"/>
                    <a:pt x="669635" y="3323590"/>
                  </a:cubicBezTo>
                  <a:cubicBezTo>
                    <a:pt x="682880" y="3350260"/>
                    <a:pt x="678064" y="3370580"/>
                    <a:pt x="675655" y="3392170"/>
                  </a:cubicBezTo>
                  <a:cubicBezTo>
                    <a:pt x="739475" y="3380740"/>
                    <a:pt x="694922" y="3403600"/>
                    <a:pt x="753925" y="3408680"/>
                  </a:cubicBezTo>
                  <a:cubicBezTo>
                    <a:pt x="771987" y="3431540"/>
                    <a:pt x="745496" y="3437890"/>
                    <a:pt x="741883" y="3453130"/>
                  </a:cubicBezTo>
                  <a:cubicBezTo>
                    <a:pt x="857481" y="3456940"/>
                    <a:pt x="917688" y="3507740"/>
                    <a:pt x="1016428" y="3531870"/>
                  </a:cubicBezTo>
                  <a:cubicBezTo>
                    <a:pt x="1016428" y="3554730"/>
                    <a:pt x="1034490" y="3545840"/>
                    <a:pt x="1036898" y="3563620"/>
                  </a:cubicBezTo>
                  <a:cubicBezTo>
                    <a:pt x="1224744" y="3540760"/>
                    <a:pt x="1348771" y="3562350"/>
                    <a:pt x="1565516" y="3492500"/>
                  </a:cubicBezTo>
                  <a:cubicBezTo>
                    <a:pt x="1539025" y="3467100"/>
                    <a:pt x="1464369" y="3487420"/>
                    <a:pt x="1449919" y="3474720"/>
                  </a:cubicBezTo>
                  <a:cubicBezTo>
                    <a:pt x="1596824" y="3409950"/>
                    <a:pt x="1776241" y="3387090"/>
                    <a:pt x="1952046" y="3350260"/>
                  </a:cubicBezTo>
                  <a:cubicBezTo>
                    <a:pt x="2120626" y="3315970"/>
                    <a:pt x="2286797" y="3327400"/>
                    <a:pt x="2452969" y="3249930"/>
                  </a:cubicBezTo>
                  <a:cubicBezTo>
                    <a:pt x="2492706" y="3266440"/>
                    <a:pt x="2524013" y="3234690"/>
                    <a:pt x="2561342" y="3223260"/>
                  </a:cubicBezTo>
                  <a:cubicBezTo>
                    <a:pt x="2756413" y="3161030"/>
                    <a:pt x="3004466" y="3111500"/>
                    <a:pt x="3197129" y="3094990"/>
                  </a:cubicBezTo>
                  <a:cubicBezTo>
                    <a:pt x="3230845" y="3092450"/>
                    <a:pt x="3269377" y="3072130"/>
                    <a:pt x="3285031" y="3060700"/>
                  </a:cubicBezTo>
                  <a:cubicBezTo>
                    <a:pt x="3347647" y="3070860"/>
                    <a:pt x="3456020" y="3027680"/>
                    <a:pt x="3512614" y="3011170"/>
                  </a:cubicBezTo>
                  <a:cubicBezTo>
                    <a:pt x="3510206" y="2999740"/>
                    <a:pt x="3500573" y="2987040"/>
                    <a:pt x="3511410" y="2980690"/>
                  </a:cubicBezTo>
                  <a:cubicBezTo>
                    <a:pt x="3589679" y="2961640"/>
                    <a:pt x="3700460" y="2941320"/>
                    <a:pt x="3772709" y="2895600"/>
                  </a:cubicBezTo>
                  <a:cubicBezTo>
                    <a:pt x="3763076" y="2890520"/>
                    <a:pt x="3742605" y="2904490"/>
                    <a:pt x="3741401" y="2884170"/>
                  </a:cubicBezTo>
                  <a:cubicBezTo>
                    <a:pt x="3810037" y="2866390"/>
                    <a:pt x="3894327" y="2858770"/>
                    <a:pt x="3959350" y="2830830"/>
                  </a:cubicBezTo>
                  <a:cubicBezTo>
                    <a:pt x="3946105" y="2828290"/>
                    <a:pt x="3931656" y="2828290"/>
                    <a:pt x="3919614" y="2821940"/>
                  </a:cubicBezTo>
                  <a:cubicBezTo>
                    <a:pt x="4000291" y="2757170"/>
                    <a:pt x="4034007" y="2725420"/>
                    <a:pt x="4144788" y="2711450"/>
                  </a:cubicBezTo>
                  <a:cubicBezTo>
                    <a:pt x="4136360" y="2673350"/>
                    <a:pt x="4161646" y="2649220"/>
                    <a:pt x="4218241" y="2635250"/>
                  </a:cubicBezTo>
                  <a:cubicBezTo>
                    <a:pt x="4233895" y="2612390"/>
                    <a:pt x="4185729" y="2621280"/>
                    <a:pt x="4203791" y="2593340"/>
                  </a:cubicBezTo>
                  <a:cubicBezTo>
                    <a:pt x="4404883" y="2565400"/>
                    <a:pt x="4460274" y="2374900"/>
                    <a:pt x="4552992" y="2268220"/>
                  </a:cubicBezTo>
                  <a:cubicBezTo>
                    <a:pt x="4556605" y="2264410"/>
                    <a:pt x="4572259" y="2254250"/>
                    <a:pt x="4574667" y="2251710"/>
                  </a:cubicBezTo>
                  <a:cubicBezTo>
                    <a:pt x="4702306" y="2170430"/>
                    <a:pt x="4860049" y="2159000"/>
                    <a:pt x="4957584" y="2047240"/>
                  </a:cubicBezTo>
                  <a:cubicBezTo>
                    <a:pt x="4994913" y="1962150"/>
                    <a:pt x="5093652" y="1854200"/>
                    <a:pt x="4984075" y="1784350"/>
                  </a:cubicBezTo>
                  <a:cubicBezTo>
                    <a:pt x="4996117" y="1766570"/>
                    <a:pt x="4990096" y="1742440"/>
                    <a:pt x="4978055" y="1715770"/>
                  </a:cubicBezTo>
                  <a:cubicBezTo>
                    <a:pt x="4928685" y="1729740"/>
                    <a:pt x="4701102" y="1682750"/>
                    <a:pt x="4650528" y="1661160"/>
                  </a:cubicBezTo>
                  <a:cubicBezTo>
                    <a:pt x="4661365" y="1634490"/>
                    <a:pt x="4638486" y="1607820"/>
                    <a:pt x="4644507" y="1592580"/>
                  </a:cubicBezTo>
                  <a:cubicBezTo>
                    <a:pt x="4691469" y="1590040"/>
                    <a:pt x="4704714" y="1570990"/>
                    <a:pt x="4732410" y="1559560"/>
                  </a:cubicBezTo>
                  <a:close/>
                </a:path>
              </a:pathLst>
            </a:custGeom>
            <a:solidFill>
              <a:srgbClr val="D6F77F"/>
            </a:solidFill>
            <a:ln w="12700" cap="sq">
              <a:solidFill>
                <a:srgbClr val="000000"/>
              </a:solidFill>
              <a:prstDash val="solid"/>
              <a:miter/>
            </a:ln>
          </p:spPr>
        </p:sp>
      </p:grpSp>
      <p:sp>
        <p:nvSpPr>
          <p:cNvPr name="TextBox 32" id="32"/>
          <p:cNvSpPr txBox="true"/>
          <p:nvPr/>
        </p:nvSpPr>
        <p:spPr>
          <a:xfrm rot="0">
            <a:off x="1028700" y="2693669"/>
            <a:ext cx="6957061" cy="1503045"/>
          </a:xfrm>
          <a:prstGeom prst="rect">
            <a:avLst/>
          </a:prstGeom>
        </p:spPr>
        <p:txBody>
          <a:bodyPr anchor="t" rtlCol="false" tIns="0" lIns="0" bIns="0" rIns="0">
            <a:spAutoFit/>
          </a:bodyPr>
          <a:lstStyle/>
          <a:p>
            <a:pPr algn="just">
              <a:lnSpc>
                <a:spcPts val="3074"/>
              </a:lnSpc>
            </a:pPr>
            <a:r>
              <a:rPr lang="en-US" sz="2049" b="true">
                <a:solidFill>
                  <a:srgbClr val="000000"/>
                </a:solidFill>
                <a:latin typeface="Roboto Bold"/>
                <a:ea typeface="Roboto Bold"/>
                <a:cs typeface="Roboto Bold"/>
                <a:sym typeface="Roboto Bold"/>
              </a:rPr>
              <a:t>TIPOGRAFIA</a:t>
            </a:r>
          </a:p>
          <a:p>
            <a:pPr algn="just">
              <a:lnSpc>
                <a:spcPts val="3074"/>
              </a:lnSpc>
            </a:pPr>
          </a:p>
          <a:p>
            <a:pPr algn="just">
              <a:lnSpc>
                <a:spcPts val="3074"/>
              </a:lnSpc>
            </a:pPr>
            <a:r>
              <a:rPr lang="en-US" sz="2049">
                <a:solidFill>
                  <a:srgbClr val="000000"/>
                </a:solidFill>
                <a:latin typeface="Roboto"/>
                <a:ea typeface="Roboto"/>
                <a:cs typeface="Roboto"/>
                <a:sym typeface="Roboto"/>
              </a:rPr>
              <a:t>Para títulos foi escolhida a fonte Poppins (bold) e para o corpo dos textos a fonte Roboto (light).</a:t>
            </a:r>
          </a:p>
        </p:txBody>
      </p:sp>
      <p:sp>
        <p:nvSpPr>
          <p:cNvPr name="TextBox 33" id="33"/>
          <p:cNvSpPr txBox="true"/>
          <p:nvPr/>
        </p:nvSpPr>
        <p:spPr>
          <a:xfrm rot="0">
            <a:off x="1006871" y="952500"/>
            <a:ext cx="6978890" cy="672096"/>
          </a:xfrm>
          <a:prstGeom prst="rect">
            <a:avLst/>
          </a:prstGeom>
        </p:spPr>
        <p:txBody>
          <a:bodyPr anchor="t" rtlCol="false" tIns="0" lIns="0" bIns="0" rIns="0">
            <a:spAutoFit/>
          </a:bodyPr>
          <a:lstStyle/>
          <a:p>
            <a:pPr algn="l">
              <a:lnSpc>
                <a:spcPts val="5480"/>
              </a:lnSpc>
              <a:spcBef>
                <a:spcPct val="0"/>
              </a:spcBef>
            </a:pPr>
            <a:r>
              <a:rPr lang="en-US" b="true" sz="3914" spc="888">
                <a:solidFill>
                  <a:srgbClr val="000000"/>
                </a:solidFill>
                <a:latin typeface="Roboto Bold"/>
                <a:ea typeface="Roboto Bold"/>
                <a:cs typeface="Roboto Bold"/>
                <a:sym typeface="Roboto Bold"/>
              </a:rPr>
              <a:t>INTERFACE</a:t>
            </a:r>
          </a:p>
        </p:txBody>
      </p:sp>
      <p:sp>
        <p:nvSpPr>
          <p:cNvPr name="TextBox 34" id="34"/>
          <p:cNvSpPr txBox="true"/>
          <p:nvPr/>
        </p:nvSpPr>
        <p:spPr>
          <a:xfrm rot="0">
            <a:off x="1374498" y="5126828"/>
            <a:ext cx="6265464" cy="3583305"/>
          </a:xfrm>
          <a:prstGeom prst="rect">
            <a:avLst/>
          </a:prstGeom>
        </p:spPr>
        <p:txBody>
          <a:bodyPr anchor="t" rtlCol="false" tIns="0" lIns="0" bIns="0" rIns="0">
            <a:spAutoFit/>
          </a:bodyPr>
          <a:lstStyle/>
          <a:p>
            <a:pPr algn="just">
              <a:lnSpc>
                <a:spcPts val="4274"/>
              </a:lnSpc>
            </a:pPr>
            <a:r>
              <a:rPr lang="en-US" b="true" sz="2849">
                <a:solidFill>
                  <a:srgbClr val="000000"/>
                </a:solidFill>
                <a:latin typeface="Roboto Bold"/>
                <a:ea typeface="Roboto Bold"/>
                <a:cs typeface="Roboto Bold"/>
                <a:sym typeface="Roboto Bold"/>
              </a:rPr>
              <a:t>Exemplo 1</a:t>
            </a:r>
          </a:p>
          <a:p>
            <a:pPr algn="just">
              <a:lnSpc>
                <a:spcPts val="3074"/>
              </a:lnSpc>
            </a:pPr>
          </a:p>
          <a:p>
            <a:pPr algn="just">
              <a:lnSpc>
                <a:spcPts val="3074"/>
              </a:lnSpc>
            </a:pPr>
            <a:r>
              <a:rPr lang="en-US" sz="2049">
                <a:solidFill>
                  <a:srgbClr val="000000"/>
                </a:solidFill>
                <a:latin typeface="Roboto"/>
                <a:ea typeface="Roboto"/>
                <a:cs typeface="Roboto"/>
                <a:sym typeface="Roboto"/>
              </a:rPr>
              <a:t>Lorem ipsum dolor sit amet, consectetur adipiscing elit. Etiam eget ligula eu lectus lobortis condimentum. Aliquam nonummy auctor massa. Pellentesque habitant morbi tristique senectus et netus et malesuada fames ac turpis egestas. Nulla at risus. Quisque purus magna, auctor et, sagittis ac, posuere eu, lectus. Nam mattis, felis ut adipiscing.</a:t>
            </a:r>
          </a:p>
        </p:txBody>
      </p:sp>
      <p:sp>
        <p:nvSpPr>
          <p:cNvPr name="TextBox 35" id="35"/>
          <p:cNvSpPr txBox="true"/>
          <p:nvPr/>
        </p:nvSpPr>
        <p:spPr>
          <a:xfrm rot="0">
            <a:off x="9525096" y="971550"/>
            <a:ext cx="7741775" cy="1884045"/>
          </a:xfrm>
          <a:prstGeom prst="rect">
            <a:avLst/>
          </a:prstGeom>
        </p:spPr>
        <p:txBody>
          <a:bodyPr anchor="t" rtlCol="false" tIns="0" lIns="0" bIns="0" rIns="0">
            <a:spAutoFit/>
          </a:bodyPr>
          <a:lstStyle/>
          <a:p>
            <a:pPr algn="just">
              <a:lnSpc>
                <a:spcPts val="3074"/>
              </a:lnSpc>
            </a:pPr>
            <a:r>
              <a:rPr lang="en-US" sz="2049" b="true">
                <a:solidFill>
                  <a:srgbClr val="000000"/>
                </a:solidFill>
                <a:latin typeface="Roboto Bold"/>
                <a:ea typeface="Roboto Bold"/>
                <a:cs typeface="Roboto Bold"/>
                <a:sym typeface="Roboto Bold"/>
              </a:rPr>
              <a:t>CORES</a:t>
            </a:r>
          </a:p>
          <a:p>
            <a:pPr algn="just">
              <a:lnSpc>
                <a:spcPts val="3074"/>
              </a:lnSpc>
            </a:pPr>
          </a:p>
          <a:p>
            <a:pPr algn="just">
              <a:lnSpc>
                <a:spcPts val="3074"/>
              </a:lnSpc>
            </a:pPr>
            <a:r>
              <a:rPr lang="en-US" sz="2049">
                <a:solidFill>
                  <a:srgbClr val="000000"/>
                </a:solidFill>
                <a:latin typeface="Roboto"/>
                <a:ea typeface="Roboto"/>
                <a:cs typeface="Roboto"/>
                <a:sym typeface="Roboto"/>
              </a:rPr>
              <a:t>Para o fundo e para os textos foram escolhidas cores neutras.</a:t>
            </a:r>
          </a:p>
          <a:p>
            <a:pPr algn="just">
              <a:lnSpc>
                <a:spcPts val="3074"/>
              </a:lnSpc>
            </a:pPr>
            <a:r>
              <a:rPr lang="en-US" sz="2049">
                <a:solidFill>
                  <a:srgbClr val="000000"/>
                </a:solidFill>
                <a:latin typeface="Roboto"/>
                <a:ea typeface="Roboto"/>
                <a:cs typeface="Roboto"/>
                <a:sym typeface="Roboto"/>
              </a:rPr>
              <a:t>Para o restante da aplicação web, foram escolhidas quatro cores principais que harmonizam entre si, em duas tonalidades.</a:t>
            </a:r>
          </a:p>
        </p:txBody>
      </p:sp>
      <p:sp>
        <p:nvSpPr>
          <p:cNvPr name="TextBox 36" id="36"/>
          <p:cNvSpPr txBox="true"/>
          <p:nvPr/>
        </p:nvSpPr>
        <p:spPr>
          <a:xfrm rot="0">
            <a:off x="10972489" y="3581458"/>
            <a:ext cx="1991262" cy="741045"/>
          </a:xfrm>
          <a:prstGeom prst="rect">
            <a:avLst/>
          </a:prstGeom>
        </p:spPr>
        <p:txBody>
          <a:bodyPr anchor="t" rtlCol="false" tIns="0" lIns="0" bIns="0" rIns="0">
            <a:spAutoFit/>
          </a:bodyPr>
          <a:lstStyle/>
          <a:p>
            <a:pPr algn="just">
              <a:lnSpc>
                <a:spcPts val="3074"/>
              </a:lnSpc>
            </a:pPr>
            <a:r>
              <a:rPr lang="en-US" sz="2049">
                <a:solidFill>
                  <a:srgbClr val="000000"/>
                </a:solidFill>
                <a:latin typeface="Roboto"/>
                <a:ea typeface="Roboto"/>
                <a:cs typeface="Roboto"/>
                <a:sym typeface="Roboto"/>
              </a:rPr>
              <a:t>Branco</a:t>
            </a:r>
          </a:p>
          <a:p>
            <a:pPr algn="just">
              <a:lnSpc>
                <a:spcPts val="3074"/>
              </a:lnSpc>
            </a:pPr>
            <a:r>
              <a:rPr lang="en-US" sz="2049">
                <a:solidFill>
                  <a:srgbClr val="000000"/>
                </a:solidFill>
                <a:latin typeface="Roboto"/>
                <a:ea typeface="Roboto"/>
                <a:cs typeface="Roboto"/>
                <a:sym typeface="Roboto"/>
              </a:rPr>
              <a:t>#FFFFFF</a:t>
            </a:r>
          </a:p>
        </p:txBody>
      </p:sp>
      <p:sp>
        <p:nvSpPr>
          <p:cNvPr name="TextBox 37" id="37"/>
          <p:cNvSpPr txBox="true"/>
          <p:nvPr/>
        </p:nvSpPr>
        <p:spPr>
          <a:xfrm rot="0">
            <a:off x="14327038" y="3581458"/>
            <a:ext cx="1991262" cy="741045"/>
          </a:xfrm>
          <a:prstGeom prst="rect">
            <a:avLst/>
          </a:prstGeom>
        </p:spPr>
        <p:txBody>
          <a:bodyPr anchor="t" rtlCol="false" tIns="0" lIns="0" bIns="0" rIns="0">
            <a:spAutoFit/>
          </a:bodyPr>
          <a:lstStyle/>
          <a:p>
            <a:pPr algn="just">
              <a:lnSpc>
                <a:spcPts val="3074"/>
              </a:lnSpc>
            </a:pPr>
            <a:r>
              <a:rPr lang="en-US" sz="2049">
                <a:solidFill>
                  <a:srgbClr val="000000"/>
                </a:solidFill>
                <a:latin typeface="Roboto"/>
                <a:ea typeface="Roboto"/>
                <a:cs typeface="Roboto"/>
                <a:sym typeface="Roboto"/>
              </a:rPr>
              <a:t>Preto</a:t>
            </a:r>
          </a:p>
          <a:p>
            <a:pPr algn="just">
              <a:lnSpc>
                <a:spcPts val="3074"/>
              </a:lnSpc>
            </a:pPr>
            <a:r>
              <a:rPr lang="en-US" sz="2049">
                <a:solidFill>
                  <a:srgbClr val="000000"/>
                </a:solidFill>
                <a:latin typeface="Roboto"/>
                <a:ea typeface="Roboto"/>
                <a:cs typeface="Roboto"/>
                <a:sym typeface="Roboto"/>
              </a:rPr>
              <a:t>#000000</a:t>
            </a:r>
          </a:p>
        </p:txBody>
      </p:sp>
      <p:sp>
        <p:nvSpPr>
          <p:cNvPr name="TextBox 38" id="38"/>
          <p:cNvSpPr txBox="true"/>
          <p:nvPr/>
        </p:nvSpPr>
        <p:spPr>
          <a:xfrm rot="0">
            <a:off x="10972489" y="4652839"/>
            <a:ext cx="1991262" cy="741045"/>
          </a:xfrm>
          <a:prstGeom prst="rect">
            <a:avLst/>
          </a:prstGeom>
        </p:spPr>
        <p:txBody>
          <a:bodyPr anchor="t" rtlCol="false" tIns="0" lIns="0" bIns="0" rIns="0">
            <a:spAutoFit/>
          </a:bodyPr>
          <a:lstStyle/>
          <a:p>
            <a:pPr algn="just">
              <a:lnSpc>
                <a:spcPts val="3074"/>
              </a:lnSpc>
            </a:pPr>
            <a:r>
              <a:rPr lang="en-US" sz="2049">
                <a:solidFill>
                  <a:srgbClr val="000000"/>
                </a:solidFill>
                <a:latin typeface="Roboto"/>
                <a:ea typeface="Roboto"/>
                <a:cs typeface="Roboto"/>
                <a:sym typeface="Roboto"/>
              </a:rPr>
              <a:t>Amarelo #F9D030</a:t>
            </a:r>
          </a:p>
        </p:txBody>
      </p:sp>
      <p:sp>
        <p:nvSpPr>
          <p:cNvPr name="TextBox 39" id="39"/>
          <p:cNvSpPr txBox="true"/>
          <p:nvPr/>
        </p:nvSpPr>
        <p:spPr>
          <a:xfrm rot="0">
            <a:off x="14327038" y="4730499"/>
            <a:ext cx="1991262" cy="741045"/>
          </a:xfrm>
          <a:prstGeom prst="rect">
            <a:avLst/>
          </a:prstGeom>
        </p:spPr>
        <p:txBody>
          <a:bodyPr anchor="t" rtlCol="false" tIns="0" lIns="0" bIns="0" rIns="0">
            <a:spAutoFit/>
          </a:bodyPr>
          <a:lstStyle/>
          <a:p>
            <a:pPr algn="just">
              <a:lnSpc>
                <a:spcPts val="3074"/>
              </a:lnSpc>
            </a:pPr>
            <a:r>
              <a:rPr lang="en-US" sz="2049">
                <a:solidFill>
                  <a:srgbClr val="000000"/>
                </a:solidFill>
                <a:latin typeface="Roboto"/>
                <a:ea typeface="Roboto"/>
                <a:cs typeface="Roboto"/>
                <a:sym typeface="Roboto"/>
              </a:rPr>
              <a:t>Amarelo #FBEA8A</a:t>
            </a:r>
          </a:p>
        </p:txBody>
      </p:sp>
      <p:sp>
        <p:nvSpPr>
          <p:cNvPr name="TextBox 40" id="40"/>
          <p:cNvSpPr txBox="true"/>
          <p:nvPr/>
        </p:nvSpPr>
        <p:spPr>
          <a:xfrm rot="0">
            <a:off x="10972489" y="5685590"/>
            <a:ext cx="1991262" cy="741045"/>
          </a:xfrm>
          <a:prstGeom prst="rect">
            <a:avLst/>
          </a:prstGeom>
        </p:spPr>
        <p:txBody>
          <a:bodyPr anchor="t" rtlCol="false" tIns="0" lIns="0" bIns="0" rIns="0">
            <a:spAutoFit/>
          </a:bodyPr>
          <a:lstStyle/>
          <a:p>
            <a:pPr algn="just">
              <a:lnSpc>
                <a:spcPts val="3074"/>
              </a:lnSpc>
            </a:pPr>
            <a:r>
              <a:rPr lang="en-US" sz="2049">
                <a:solidFill>
                  <a:srgbClr val="000000"/>
                </a:solidFill>
                <a:latin typeface="Roboto"/>
                <a:ea typeface="Roboto"/>
                <a:cs typeface="Roboto"/>
                <a:sym typeface="Roboto"/>
              </a:rPr>
              <a:t>Azul</a:t>
            </a:r>
          </a:p>
          <a:p>
            <a:pPr algn="just">
              <a:lnSpc>
                <a:spcPts val="3074"/>
              </a:lnSpc>
            </a:pPr>
            <a:r>
              <a:rPr lang="en-US" sz="2049">
                <a:solidFill>
                  <a:srgbClr val="000000"/>
                </a:solidFill>
                <a:latin typeface="Roboto"/>
                <a:ea typeface="Roboto"/>
                <a:cs typeface="Roboto"/>
                <a:sym typeface="Roboto"/>
              </a:rPr>
              <a:t>#004AAD</a:t>
            </a:r>
          </a:p>
        </p:txBody>
      </p:sp>
      <p:sp>
        <p:nvSpPr>
          <p:cNvPr name="TextBox 41" id="41"/>
          <p:cNvSpPr txBox="true"/>
          <p:nvPr/>
        </p:nvSpPr>
        <p:spPr>
          <a:xfrm rot="0">
            <a:off x="14327038" y="5763249"/>
            <a:ext cx="1991262" cy="741045"/>
          </a:xfrm>
          <a:prstGeom prst="rect">
            <a:avLst/>
          </a:prstGeom>
        </p:spPr>
        <p:txBody>
          <a:bodyPr anchor="t" rtlCol="false" tIns="0" lIns="0" bIns="0" rIns="0">
            <a:spAutoFit/>
          </a:bodyPr>
          <a:lstStyle/>
          <a:p>
            <a:pPr algn="just">
              <a:lnSpc>
                <a:spcPts val="3074"/>
              </a:lnSpc>
            </a:pPr>
            <a:r>
              <a:rPr lang="en-US" sz="2049">
                <a:solidFill>
                  <a:srgbClr val="000000"/>
                </a:solidFill>
                <a:latin typeface="Roboto"/>
                <a:ea typeface="Roboto"/>
                <a:cs typeface="Roboto"/>
                <a:sym typeface="Roboto"/>
              </a:rPr>
              <a:t>Azul</a:t>
            </a:r>
          </a:p>
          <a:p>
            <a:pPr algn="just">
              <a:lnSpc>
                <a:spcPts val="3074"/>
              </a:lnSpc>
            </a:pPr>
            <a:r>
              <a:rPr lang="en-US" sz="2049">
                <a:solidFill>
                  <a:srgbClr val="000000"/>
                </a:solidFill>
                <a:latin typeface="Roboto"/>
                <a:ea typeface="Roboto"/>
                <a:cs typeface="Roboto"/>
                <a:sym typeface="Roboto"/>
              </a:rPr>
              <a:t>#A5CBFF</a:t>
            </a:r>
          </a:p>
        </p:txBody>
      </p:sp>
      <p:sp>
        <p:nvSpPr>
          <p:cNvPr name="TextBox 42" id="42"/>
          <p:cNvSpPr txBox="true"/>
          <p:nvPr/>
        </p:nvSpPr>
        <p:spPr>
          <a:xfrm rot="0">
            <a:off x="10972489" y="6760010"/>
            <a:ext cx="1991262" cy="741045"/>
          </a:xfrm>
          <a:prstGeom prst="rect">
            <a:avLst/>
          </a:prstGeom>
        </p:spPr>
        <p:txBody>
          <a:bodyPr anchor="t" rtlCol="false" tIns="0" lIns="0" bIns="0" rIns="0">
            <a:spAutoFit/>
          </a:bodyPr>
          <a:lstStyle/>
          <a:p>
            <a:pPr algn="just">
              <a:lnSpc>
                <a:spcPts val="3074"/>
              </a:lnSpc>
            </a:pPr>
            <a:r>
              <a:rPr lang="en-US" sz="2049">
                <a:solidFill>
                  <a:srgbClr val="000000"/>
                </a:solidFill>
                <a:latin typeface="Roboto"/>
                <a:ea typeface="Roboto"/>
                <a:cs typeface="Roboto"/>
                <a:sym typeface="Roboto"/>
              </a:rPr>
              <a:t>Rosa</a:t>
            </a:r>
          </a:p>
          <a:p>
            <a:pPr algn="just">
              <a:lnSpc>
                <a:spcPts val="3074"/>
              </a:lnSpc>
            </a:pPr>
            <a:r>
              <a:rPr lang="en-US" sz="2049">
                <a:solidFill>
                  <a:srgbClr val="000000"/>
                </a:solidFill>
                <a:latin typeface="Roboto"/>
                <a:ea typeface="Roboto"/>
                <a:cs typeface="Roboto"/>
                <a:sym typeface="Roboto"/>
              </a:rPr>
              <a:t>#F62AA0</a:t>
            </a:r>
          </a:p>
        </p:txBody>
      </p:sp>
      <p:sp>
        <p:nvSpPr>
          <p:cNvPr name="TextBox 43" id="43"/>
          <p:cNvSpPr txBox="true"/>
          <p:nvPr/>
        </p:nvSpPr>
        <p:spPr>
          <a:xfrm rot="0">
            <a:off x="14327038" y="6795840"/>
            <a:ext cx="1991262" cy="741045"/>
          </a:xfrm>
          <a:prstGeom prst="rect">
            <a:avLst/>
          </a:prstGeom>
        </p:spPr>
        <p:txBody>
          <a:bodyPr anchor="t" rtlCol="false" tIns="0" lIns="0" bIns="0" rIns="0">
            <a:spAutoFit/>
          </a:bodyPr>
          <a:lstStyle/>
          <a:p>
            <a:pPr algn="just">
              <a:lnSpc>
                <a:spcPts val="3074"/>
              </a:lnSpc>
            </a:pPr>
            <a:r>
              <a:rPr lang="en-US" sz="2049">
                <a:solidFill>
                  <a:srgbClr val="000000"/>
                </a:solidFill>
                <a:latin typeface="Roboto"/>
                <a:ea typeface="Roboto"/>
                <a:cs typeface="Roboto"/>
                <a:sym typeface="Roboto"/>
              </a:rPr>
              <a:t>Rosa</a:t>
            </a:r>
          </a:p>
          <a:p>
            <a:pPr algn="just">
              <a:lnSpc>
                <a:spcPts val="3074"/>
              </a:lnSpc>
            </a:pPr>
            <a:r>
              <a:rPr lang="en-US" sz="2049">
                <a:solidFill>
                  <a:srgbClr val="000000"/>
                </a:solidFill>
                <a:latin typeface="Roboto"/>
                <a:ea typeface="Roboto"/>
                <a:cs typeface="Roboto"/>
                <a:sym typeface="Roboto"/>
              </a:rPr>
              <a:t>#FA8BC6</a:t>
            </a:r>
          </a:p>
        </p:txBody>
      </p:sp>
      <p:sp>
        <p:nvSpPr>
          <p:cNvPr name="TextBox 44" id="44"/>
          <p:cNvSpPr txBox="true"/>
          <p:nvPr/>
        </p:nvSpPr>
        <p:spPr>
          <a:xfrm rot="0">
            <a:off x="10972489" y="7867381"/>
            <a:ext cx="1991262" cy="741045"/>
          </a:xfrm>
          <a:prstGeom prst="rect">
            <a:avLst/>
          </a:prstGeom>
        </p:spPr>
        <p:txBody>
          <a:bodyPr anchor="t" rtlCol="false" tIns="0" lIns="0" bIns="0" rIns="0">
            <a:spAutoFit/>
          </a:bodyPr>
          <a:lstStyle/>
          <a:p>
            <a:pPr algn="just">
              <a:lnSpc>
                <a:spcPts val="3074"/>
              </a:lnSpc>
            </a:pPr>
            <a:r>
              <a:rPr lang="en-US" sz="2049">
                <a:solidFill>
                  <a:srgbClr val="000000"/>
                </a:solidFill>
                <a:latin typeface="Roboto"/>
                <a:ea typeface="Roboto"/>
                <a:cs typeface="Roboto"/>
                <a:sym typeface="Roboto"/>
              </a:rPr>
              <a:t>Verde</a:t>
            </a:r>
          </a:p>
          <a:p>
            <a:pPr algn="just">
              <a:lnSpc>
                <a:spcPts val="3074"/>
              </a:lnSpc>
            </a:pPr>
            <a:r>
              <a:rPr lang="en-US" sz="2049">
                <a:solidFill>
                  <a:srgbClr val="000000"/>
                </a:solidFill>
                <a:latin typeface="Roboto"/>
                <a:ea typeface="Roboto"/>
                <a:cs typeface="Roboto"/>
                <a:sym typeface="Roboto"/>
              </a:rPr>
              <a:t>#B8EE30</a:t>
            </a:r>
          </a:p>
        </p:txBody>
      </p:sp>
      <p:sp>
        <p:nvSpPr>
          <p:cNvPr name="TextBox 45" id="45"/>
          <p:cNvSpPr txBox="true"/>
          <p:nvPr/>
        </p:nvSpPr>
        <p:spPr>
          <a:xfrm rot="0">
            <a:off x="14327038" y="7867381"/>
            <a:ext cx="1991262" cy="741045"/>
          </a:xfrm>
          <a:prstGeom prst="rect">
            <a:avLst/>
          </a:prstGeom>
        </p:spPr>
        <p:txBody>
          <a:bodyPr anchor="t" rtlCol="false" tIns="0" lIns="0" bIns="0" rIns="0">
            <a:spAutoFit/>
          </a:bodyPr>
          <a:lstStyle/>
          <a:p>
            <a:pPr algn="just">
              <a:lnSpc>
                <a:spcPts val="3074"/>
              </a:lnSpc>
            </a:pPr>
            <a:r>
              <a:rPr lang="en-US" sz="2049">
                <a:solidFill>
                  <a:srgbClr val="000000"/>
                </a:solidFill>
                <a:latin typeface="Roboto"/>
                <a:ea typeface="Roboto"/>
                <a:cs typeface="Roboto"/>
                <a:sym typeface="Roboto"/>
              </a:rPr>
              <a:t>Verde</a:t>
            </a:r>
          </a:p>
          <a:p>
            <a:pPr algn="just">
              <a:lnSpc>
                <a:spcPts val="3074"/>
              </a:lnSpc>
            </a:pPr>
            <a:r>
              <a:rPr lang="en-US" sz="2049">
                <a:solidFill>
                  <a:srgbClr val="000000"/>
                </a:solidFill>
                <a:latin typeface="Roboto"/>
                <a:ea typeface="Roboto"/>
                <a:cs typeface="Roboto"/>
                <a:sym typeface="Roboto"/>
              </a:rPr>
              <a:t>#D6F77F</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06871" y="952500"/>
            <a:ext cx="16230600" cy="641574"/>
          </a:xfrm>
          <a:prstGeom prst="rect">
            <a:avLst/>
          </a:prstGeom>
        </p:spPr>
        <p:txBody>
          <a:bodyPr anchor="t" rtlCol="false" tIns="0" lIns="0" bIns="0" rIns="0">
            <a:spAutoFit/>
          </a:bodyPr>
          <a:lstStyle/>
          <a:p>
            <a:pPr algn="l">
              <a:lnSpc>
                <a:spcPts val="5200"/>
              </a:lnSpc>
              <a:spcBef>
                <a:spcPct val="0"/>
              </a:spcBef>
            </a:pPr>
            <a:r>
              <a:rPr lang="en-US" b="true" sz="3714" spc="843">
                <a:solidFill>
                  <a:srgbClr val="000000"/>
                </a:solidFill>
                <a:latin typeface="Roboto Bold"/>
                <a:ea typeface="Roboto Bold"/>
                <a:cs typeface="Roboto Bold"/>
                <a:sym typeface="Roboto Bold"/>
              </a:rPr>
              <a:t>LOGOTIPO E SLOGAN</a:t>
            </a:r>
          </a:p>
        </p:txBody>
      </p:sp>
      <p:sp>
        <p:nvSpPr>
          <p:cNvPr name="AutoShape 3" id="3"/>
          <p:cNvSpPr/>
          <p:nvPr/>
        </p:nvSpPr>
        <p:spPr>
          <a:xfrm flipV="true">
            <a:off x="1028695" y="1760761"/>
            <a:ext cx="16230594" cy="38509"/>
          </a:xfrm>
          <a:prstGeom prst="line">
            <a:avLst/>
          </a:prstGeom>
          <a:ln cap="flat" w="9525">
            <a:solidFill>
              <a:srgbClr val="000000"/>
            </a:solidFill>
            <a:prstDash val="solid"/>
            <a:headEnd type="none" len="sm" w="sm"/>
            <a:tailEnd type="none" len="sm" w="sm"/>
          </a:ln>
        </p:spPr>
      </p:sp>
      <p:grpSp>
        <p:nvGrpSpPr>
          <p:cNvPr name="Group 4" id="4"/>
          <p:cNvGrpSpPr/>
          <p:nvPr/>
        </p:nvGrpSpPr>
        <p:grpSpPr>
          <a:xfrm rot="0">
            <a:off x="2474212" y="3674762"/>
            <a:ext cx="13339576" cy="4030132"/>
            <a:chOff x="0" y="0"/>
            <a:chExt cx="17786102" cy="5373510"/>
          </a:xfrm>
        </p:grpSpPr>
        <p:grpSp>
          <p:nvGrpSpPr>
            <p:cNvPr name="Group 5" id="5"/>
            <p:cNvGrpSpPr/>
            <p:nvPr/>
          </p:nvGrpSpPr>
          <p:grpSpPr>
            <a:xfrm rot="0">
              <a:off x="991950" y="0"/>
              <a:ext cx="15710090" cy="5373510"/>
              <a:chOff x="0" y="0"/>
              <a:chExt cx="3737927" cy="1278528"/>
            </a:xfrm>
          </p:grpSpPr>
          <p:sp>
            <p:nvSpPr>
              <p:cNvPr name="Freeform 6" id="6"/>
              <p:cNvSpPr/>
              <p:nvPr/>
            </p:nvSpPr>
            <p:spPr>
              <a:xfrm flipH="false" flipV="false" rot="0">
                <a:off x="0" y="0"/>
                <a:ext cx="3737927" cy="1278528"/>
              </a:xfrm>
              <a:custGeom>
                <a:avLst/>
                <a:gdLst/>
                <a:ahLst/>
                <a:cxnLst/>
                <a:rect r="r" b="b" t="t" l="l"/>
                <a:pathLst>
                  <a:path h="1278528" w="3737927">
                    <a:moveTo>
                      <a:pt x="37808" y="0"/>
                    </a:moveTo>
                    <a:lnTo>
                      <a:pt x="3700120" y="0"/>
                    </a:lnTo>
                    <a:cubicBezTo>
                      <a:pt x="3721000" y="0"/>
                      <a:pt x="3737927" y="16927"/>
                      <a:pt x="3737927" y="37808"/>
                    </a:cubicBezTo>
                    <a:lnTo>
                      <a:pt x="3737927" y="1240720"/>
                    </a:lnTo>
                    <a:cubicBezTo>
                      <a:pt x="3737927" y="1261601"/>
                      <a:pt x="3721000" y="1278528"/>
                      <a:pt x="3700120" y="1278528"/>
                    </a:cubicBezTo>
                    <a:lnTo>
                      <a:pt x="37808" y="1278528"/>
                    </a:lnTo>
                    <a:cubicBezTo>
                      <a:pt x="16927" y="1278528"/>
                      <a:pt x="0" y="1261601"/>
                      <a:pt x="0" y="1240720"/>
                    </a:cubicBezTo>
                    <a:lnTo>
                      <a:pt x="0" y="37808"/>
                    </a:lnTo>
                    <a:cubicBezTo>
                      <a:pt x="0" y="16927"/>
                      <a:pt x="16927" y="0"/>
                      <a:pt x="37808" y="0"/>
                    </a:cubicBezTo>
                    <a:close/>
                  </a:path>
                </a:pathLst>
              </a:custGeom>
              <a:solidFill>
                <a:srgbClr val="FFFFFF"/>
              </a:solidFill>
            </p:spPr>
          </p:sp>
          <p:sp>
            <p:nvSpPr>
              <p:cNvPr name="TextBox 7" id="7"/>
              <p:cNvSpPr txBox="true"/>
              <p:nvPr/>
            </p:nvSpPr>
            <p:spPr>
              <a:xfrm>
                <a:off x="0" y="-28575"/>
                <a:ext cx="3737927" cy="1307103"/>
              </a:xfrm>
              <a:prstGeom prst="rect">
                <a:avLst/>
              </a:prstGeom>
            </p:spPr>
            <p:txBody>
              <a:bodyPr anchor="ctr" rtlCol="false" tIns="38359" lIns="38359" bIns="38359" rIns="38359"/>
              <a:lstStyle/>
              <a:p>
                <a:pPr algn="ctr">
                  <a:lnSpc>
                    <a:spcPts val="1889"/>
                  </a:lnSpc>
                </a:pPr>
              </a:p>
            </p:txBody>
          </p:sp>
        </p:grpSp>
        <p:sp>
          <p:nvSpPr>
            <p:cNvPr name="Freeform 8" id="8"/>
            <p:cNvSpPr/>
            <p:nvPr/>
          </p:nvSpPr>
          <p:spPr>
            <a:xfrm flipH="false" flipV="false" rot="0">
              <a:off x="4389427" y="928592"/>
              <a:ext cx="9007248" cy="2276377"/>
            </a:xfrm>
            <a:custGeom>
              <a:avLst/>
              <a:gdLst/>
              <a:ahLst/>
              <a:cxnLst/>
              <a:rect r="r" b="b" t="t" l="l"/>
              <a:pathLst>
                <a:path h="2276377" w="9007248">
                  <a:moveTo>
                    <a:pt x="0" y="0"/>
                  </a:moveTo>
                  <a:lnTo>
                    <a:pt x="9007248" y="0"/>
                  </a:lnTo>
                  <a:lnTo>
                    <a:pt x="9007248" y="2276377"/>
                  </a:lnTo>
                  <a:lnTo>
                    <a:pt x="0" y="2276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0" y="3989234"/>
              <a:ext cx="17786102" cy="557763"/>
            </a:xfrm>
            <a:prstGeom prst="rect">
              <a:avLst/>
            </a:prstGeom>
          </p:spPr>
          <p:txBody>
            <a:bodyPr anchor="t" rtlCol="false" tIns="0" lIns="0" bIns="0" rIns="0">
              <a:spAutoFit/>
            </a:bodyPr>
            <a:lstStyle/>
            <a:p>
              <a:pPr algn="ctr">
                <a:lnSpc>
                  <a:spcPts val="3468"/>
                </a:lnSpc>
                <a:spcBef>
                  <a:spcPct val="0"/>
                </a:spcBef>
              </a:pPr>
              <a:r>
                <a:rPr lang="en-US" b="true" sz="2477" spc="562">
                  <a:solidFill>
                    <a:srgbClr val="000000"/>
                  </a:solidFill>
                  <a:latin typeface="Roboto Bold"/>
                  <a:ea typeface="Roboto Bold"/>
                  <a:cs typeface="Roboto Bold"/>
                  <a:sym typeface="Roboto Bold"/>
                </a:rPr>
                <a:t>CONECTE-SE E ESTUDE COM OS PARCEIROS IDEAIS.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DAGrBsDMwz4</dc:identifier>
  <dcterms:modified xsi:type="dcterms:W3CDTF">2011-08-01T06:04:30Z</dcterms:modified>
  <cp:revision>1</cp:revision>
  <dc:title>StudyPartners</dc:title>
</cp:coreProperties>
</file>